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4"/>
  </p:sldMasterIdLst>
  <p:notesMasterIdLst>
    <p:notesMasterId r:id="rId29"/>
  </p:notesMasterIdLst>
  <p:sldIdLst>
    <p:sldId id="278" r:id="rId5"/>
    <p:sldId id="290" r:id="rId6"/>
    <p:sldId id="281" r:id="rId7"/>
    <p:sldId id="284" r:id="rId8"/>
    <p:sldId id="341" r:id="rId9"/>
    <p:sldId id="293" r:id="rId10"/>
    <p:sldId id="342" r:id="rId11"/>
    <p:sldId id="296" r:id="rId12"/>
    <p:sldId id="343" r:id="rId13"/>
    <p:sldId id="344" r:id="rId14"/>
    <p:sldId id="345" r:id="rId15"/>
    <p:sldId id="347" r:id="rId16"/>
    <p:sldId id="349" r:id="rId17"/>
    <p:sldId id="350" r:id="rId18"/>
    <p:sldId id="351" r:id="rId19"/>
    <p:sldId id="348" r:id="rId20"/>
    <p:sldId id="330" r:id="rId21"/>
    <p:sldId id="354" r:id="rId22"/>
    <p:sldId id="333" r:id="rId23"/>
    <p:sldId id="355" r:id="rId24"/>
    <p:sldId id="356" r:id="rId25"/>
    <p:sldId id="357" r:id="rId26"/>
    <p:sldId id="352" r:id="rId27"/>
    <p:sldId id="35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944E6C-0D34-4EB6-9626-93BDB703E972}" v="59" dt="2023-11-30T20:30:33.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8" d="100"/>
          <a:sy n="88" d="100"/>
        </p:scale>
        <p:origin x="255" y="5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hwanth Dharna" userId="f6c8ff9164ce6023" providerId="LiveId" clId="{2968102F-80CF-4A94-9DF7-9C8DE11576DC}"/>
    <pc:docChg chg="undo redo custSel addSld delSld modSld sldOrd">
      <pc:chgData name="Jeshwanth Dharna" userId="f6c8ff9164ce6023" providerId="LiveId" clId="{2968102F-80CF-4A94-9DF7-9C8DE11576DC}" dt="2023-11-26T01:40:08.927" v="389" actId="255"/>
      <pc:docMkLst>
        <pc:docMk/>
      </pc:docMkLst>
      <pc:sldChg chg="del">
        <pc:chgData name="Jeshwanth Dharna" userId="f6c8ff9164ce6023" providerId="LiveId" clId="{2968102F-80CF-4A94-9DF7-9C8DE11576DC}" dt="2023-11-26T00:06:54.015" v="0" actId="47"/>
        <pc:sldMkLst>
          <pc:docMk/>
          <pc:sldMk cId="0" sldId="260"/>
        </pc:sldMkLst>
      </pc:sldChg>
      <pc:sldChg chg="addSp delSp modSp mod setBg modAnim delDesignElem">
        <pc:chgData name="Jeshwanth Dharna" userId="f6c8ff9164ce6023" providerId="LiveId" clId="{2968102F-80CF-4A94-9DF7-9C8DE11576DC}" dt="2023-11-26T00:18:30.031" v="305"/>
        <pc:sldMkLst>
          <pc:docMk/>
          <pc:sldMk cId="4167884232" sldId="278"/>
        </pc:sldMkLst>
        <pc:spChg chg="mod ord">
          <ac:chgData name="Jeshwanth Dharna" userId="f6c8ff9164ce6023" providerId="LiveId" clId="{2968102F-80CF-4A94-9DF7-9C8DE11576DC}" dt="2023-11-26T00:13:31.110" v="225" actId="14100"/>
          <ac:spMkLst>
            <pc:docMk/>
            <pc:sldMk cId="4167884232" sldId="278"/>
            <ac:spMk id="2" creationId="{0D1F047C-C727-42A7-85C5-68C5AA1B1A93}"/>
          </ac:spMkLst>
        </pc:spChg>
        <pc:spChg chg="add mod">
          <ac:chgData name="Jeshwanth Dharna" userId="f6c8ff9164ce6023" providerId="LiveId" clId="{2968102F-80CF-4A94-9DF7-9C8DE11576DC}" dt="2023-11-26T00:14:45.510" v="270" actId="2710"/>
          <ac:spMkLst>
            <pc:docMk/>
            <pc:sldMk cId="4167884232" sldId="278"/>
            <ac:spMk id="6" creationId="{67DBDD51-EE22-6A7A-5627-1ECB1C963282}"/>
          </ac:spMkLst>
        </pc:spChg>
        <pc:spChg chg="add del">
          <ac:chgData name="Jeshwanth Dharna" userId="f6c8ff9164ce6023" providerId="LiveId" clId="{2968102F-80CF-4A94-9DF7-9C8DE11576DC}" dt="2023-11-26T00:10:11.594" v="13" actId="26606"/>
          <ac:spMkLst>
            <pc:docMk/>
            <pc:sldMk cId="4167884232" sldId="278"/>
            <ac:spMk id="14" creationId="{06E59230-6241-4F71-8F80-408E4EBA22A0}"/>
          </ac:spMkLst>
        </pc:spChg>
        <pc:spChg chg="add del">
          <ac:chgData name="Jeshwanth Dharna" userId="f6c8ff9164ce6023" providerId="LiveId" clId="{2968102F-80CF-4A94-9DF7-9C8DE11576DC}" dt="2023-11-26T00:10:11.594" v="13" actId="26606"/>
          <ac:spMkLst>
            <pc:docMk/>
            <pc:sldMk cId="4167884232" sldId="278"/>
            <ac:spMk id="15" creationId="{E1A01B88-BE75-48CC-A6A5-AD51DC9EC35B}"/>
          </ac:spMkLst>
        </pc:spChg>
        <pc:spChg chg="add del">
          <ac:chgData name="Jeshwanth Dharna" userId="f6c8ff9164ce6023" providerId="LiveId" clId="{2968102F-80CF-4A94-9DF7-9C8DE11576DC}" dt="2023-11-26T00:09:46.821" v="2" actId="26606"/>
          <ac:spMkLst>
            <pc:docMk/>
            <pc:sldMk cId="4167884232" sldId="278"/>
            <ac:spMk id="21" creationId="{4C42E43C-D40D-4231-887F-A151902A5BC1}"/>
          </ac:spMkLst>
        </pc:spChg>
        <pc:spChg chg="add del">
          <ac:chgData name="Jeshwanth Dharna" userId="f6c8ff9164ce6023" providerId="LiveId" clId="{2968102F-80CF-4A94-9DF7-9C8DE11576DC}" dt="2023-11-26T00:09:53.826" v="4" actId="26606"/>
          <ac:spMkLst>
            <pc:docMk/>
            <pc:sldMk cId="4167884232" sldId="278"/>
            <ac:spMk id="23" creationId="{EFB0C39A-F8CA-4A79-AFFC-E9780FB1991A}"/>
          </ac:spMkLst>
        </pc:spChg>
        <pc:spChg chg="add del">
          <ac:chgData name="Jeshwanth Dharna" userId="f6c8ff9164ce6023" providerId="LiveId" clId="{2968102F-80CF-4A94-9DF7-9C8DE11576DC}" dt="2023-11-26T00:09:56.266" v="6" actId="26606"/>
          <ac:spMkLst>
            <pc:docMk/>
            <pc:sldMk cId="4167884232" sldId="278"/>
            <ac:spMk id="25" creationId="{06E59230-6241-4F71-8F80-408E4EBA22A0}"/>
          </ac:spMkLst>
        </pc:spChg>
        <pc:spChg chg="add del">
          <ac:chgData name="Jeshwanth Dharna" userId="f6c8ff9164ce6023" providerId="LiveId" clId="{2968102F-80CF-4A94-9DF7-9C8DE11576DC}" dt="2023-11-26T00:09:56.266" v="6" actId="26606"/>
          <ac:spMkLst>
            <pc:docMk/>
            <pc:sldMk cId="4167884232" sldId="278"/>
            <ac:spMk id="26" creationId="{E1A01B88-BE75-48CC-A6A5-AD51DC9EC35B}"/>
          </ac:spMkLst>
        </pc:spChg>
        <pc:spChg chg="add del">
          <ac:chgData name="Jeshwanth Dharna" userId="f6c8ff9164ce6023" providerId="LiveId" clId="{2968102F-80CF-4A94-9DF7-9C8DE11576DC}" dt="2023-11-26T00:10:06.337" v="8" actId="26606"/>
          <ac:spMkLst>
            <pc:docMk/>
            <pc:sldMk cId="4167884232" sldId="278"/>
            <ac:spMk id="28" creationId="{64F97EC1-3569-4A79-9DB8-CC79407DFFE2}"/>
          </ac:spMkLst>
        </pc:spChg>
        <pc:spChg chg="add del">
          <ac:chgData name="Jeshwanth Dharna" userId="f6c8ff9164ce6023" providerId="LiveId" clId="{2968102F-80CF-4A94-9DF7-9C8DE11576DC}" dt="2023-11-26T00:10:06.337" v="8" actId="26606"/>
          <ac:spMkLst>
            <pc:docMk/>
            <pc:sldMk cId="4167884232" sldId="278"/>
            <ac:spMk id="29" creationId="{13E08444-43C3-4332-B02D-F2DBC8C1DBD5}"/>
          </ac:spMkLst>
        </pc:spChg>
        <pc:spChg chg="add del">
          <ac:chgData name="Jeshwanth Dharna" userId="f6c8ff9164ce6023" providerId="LiveId" clId="{2968102F-80CF-4A94-9DF7-9C8DE11576DC}" dt="2023-11-26T00:10:09.008" v="10" actId="26606"/>
          <ac:spMkLst>
            <pc:docMk/>
            <pc:sldMk cId="4167884232" sldId="278"/>
            <ac:spMk id="32" creationId="{4C42E43C-D40D-4231-887F-A151902A5BC1}"/>
          </ac:spMkLst>
        </pc:spChg>
        <pc:spChg chg="add del">
          <ac:chgData name="Jeshwanth Dharna" userId="f6c8ff9164ce6023" providerId="LiveId" clId="{2968102F-80CF-4A94-9DF7-9C8DE11576DC}" dt="2023-11-26T00:10:11.587" v="12" actId="26606"/>
          <ac:spMkLst>
            <pc:docMk/>
            <pc:sldMk cId="4167884232" sldId="278"/>
            <ac:spMk id="34" creationId="{06E59230-6241-4F71-8F80-408E4EBA22A0}"/>
          </ac:spMkLst>
        </pc:spChg>
        <pc:spChg chg="add del">
          <ac:chgData name="Jeshwanth Dharna" userId="f6c8ff9164ce6023" providerId="LiveId" clId="{2968102F-80CF-4A94-9DF7-9C8DE11576DC}" dt="2023-11-26T00:10:11.587" v="12" actId="26606"/>
          <ac:spMkLst>
            <pc:docMk/>
            <pc:sldMk cId="4167884232" sldId="278"/>
            <ac:spMk id="35" creationId="{E1A01B88-BE75-48CC-A6A5-AD51DC9EC35B}"/>
          </ac:spMkLst>
        </pc:spChg>
        <pc:spChg chg="add del">
          <ac:chgData name="Jeshwanth Dharna" userId="f6c8ff9164ce6023" providerId="LiveId" clId="{2968102F-80CF-4A94-9DF7-9C8DE11576DC}" dt="2023-11-26T00:18:30.031" v="305"/>
          <ac:spMkLst>
            <pc:docMk/>
            <pc:sldMk cId="4167884232" sldId="278"/>
            <ac:spMk id="37" creationId="{4C42E43C-D40D-4231-887F-A151902A5BC1}"/>
          </ac:spMkLst>
        </pc:spChg>
        <pc:picChg chg="mod">
          <ac:chgData name="Jeshwanth Dharna" userId="f6c8ff9164ce6023" providerId="LiveId" clId="{2968102F-80CF-4A94-9DF7-9C8DE11576DC}" dt="2023-11-26T00:10:11.594" v="13" actId="26606"/>
          <ac:picMkLst>
            <pc:docMk/>
            <pc:sldMk cId="4167884232" sldId="278"/>
            <ac:picMk id="16" creationId="{7B468BA1-09D4-B8DB-E905-9C0DA962D725}"/>
          </ac:picMkLst>
        </pc:picChg>
        <pc:cxnChg chg="add del">
          <ac:chgData name="Jeshwanth Dharna" userId="f6c8ff9164ce6023" providerId="LiveId" clId="{2968102F-80CF-4A94-9DF7-9C8DE11576DC}" dt="2023-11-26T00:10:06.337" v="8" actId="26606"/>
          <ac:cxnSpMkLst>
            <pc:docMk/>
            <pc:sldMk cId="4167884232" sldId="278"/>
            <ac:cxnSpMk id="30" creationId="{4D848F31-B9E9-4B45-86EB-66A7D70D487A}"/>
          </ac:cxnSpMkLst>
        </pc:cxnChg>
      </pc:sldChg>
      <pc:sldChg chg="addSp delSp modSp mod ord setBg delDesignElem">
        <pc:chgData name="Jeshwanth Dharna" userId="f6c8ff9164ce6023" providerId="LiveId" clId="{2968102F-80CF-4A94-9DF7-9C8DE11576DC}" dt="2023-11-26T01:40:08.927" v="389" actId="255"/>
        <pc:sldMkLst>
          <pc:docMk/>
          <pc:sldMk cId="1882095579" sldId="281"/>
        </pc:sldMkLst>
        <pc:spChg chg="mod">
          <ac:chgData name="Jeshwanth Dharna" userId="f6c8ff9164ce6023" providerId="LiveId" clId="{2968102F-80CF-4A94-9DF7-9C8DE11576DC}" dt="2023-11-26T01:33:25.889" v="357" actId="20577"/>
          <ac:spMkLst>
            <pc:docMk/>
            <pc:sldMk cId="1882095579" sldId="281"/>
            <ac:spMk id="2" creationId="{BFDC42BE-6216-660B-F29C-48038698D0AF}"/>
          </ac:spMkLst>
        </pc:spChg>
        <pc:spChg chg="mod">
          <ac:chgData name="Jeshwanth Dharna" userId="f6c8ff9164ce6023" providerId="LiveId" clId="{2968102F-80CF-4A94-9DF7-9C8DE11576DC}" dt="2023-11-26T01:40:08.927" v="389" actId="255"/>
          <ac:spMkLst>
            <pc:docMk/>
            <pc:sldMk cId="1882095579" sldId="281"/>
            <ac:spMk id="3" creationId="{AED20851-AD1E-7ACA-E518-F53F7F9D5F03}"/>
          </ac:spMkLst>
        </pc:spChg>
        <pc:spChg chg="add del">
          <ac:chgData name="Jeshwanth Dharna" userId="f6c8ff9164ce6023" providerId="LiveId" clId="{2968102F-80CF-4A94-9DF7-9C8DE11576DC}" dt="2023-11-26T00:19:36.590" v="325" actId="26606"/>
          <ac:spMkLst>
            <pc:docMk/>
            <pc:sldMk cId="1882095579" sldId="281"/>
            <ac:spMk id="10" creationId="{60C2BF78-EE5B-49C7-ADD9-58CDBD13E3AA}"/>
          </ac:spMkLst>
        </pc:spChg>
        <pc:spChg chg="add del">
          <ac:chgData name="Jeshwanth Dharna" userId="f6c8ff9164ce6023" providerId="LiveId" clId="{2968102F-80CF-4A94-9DF7-9C8DE11576DC}" dt="2023-11-26T00:18:58.256" v="316" actId="26606"/>
          <ac:spMkLst>
            <pc:docMk/>
            <pc:sldMk cId="1882095579" sldId="281"/>
            <ac:spMk id="11" creationId="{60C2BF78-EE5B-49C7-ADD9-58CDBD13E3AA}"/>
          </ac:spMkLst>
        </pc:spChg>
        <pc:picChg chg="add del">
          <ac:chgData name="Jeshwanth Dharna" userId="f6c8ff9164ce6023" providerId="LiveId" clId="{2968102F-80CF-4A94-9DF7-9C8DE11576DC}" dt="2023-11-26T00:18:58.256" v="316" actId="26606"/>
          <ac:picMkLst>
            <pc:docMk/>
            <pc:sldMk cId="1882095579" sldId="281"/>
            <ac:picMk id="5" creationId="{60307FB8-14A6-CBE5-32B9-FC69A818DB2A}"/>
          </ac:picMkLst>
        </pc:picChg>
        <pc:picChg chg="add del">
          <ac:chgData name="Jeshwanth Dharna" userId="f6c8ff9164ce6023" providerId="LiveId" clId="{2968102F-80CF-4A94-9DF7-9C8DE11576DC}" dt="2023-11-26T00:19:17.031" v="321" actId="26606"/>
          <ac:picMkLst>
            <pc:docMk/>
            <pc:sldMk cId="1882095579" sldId="281"/>
            <ac:picMk id="6" creationId="{C9FD74ED-F544-B476-D301-1F90754A296E}"/>
          </ac:picMkLst>
        </pc:picChg>
        <pc:picChg chg="add del">
          <ac:chgData name="Jeshwanth Dharna" userId="f6c8ff9164ce6023" providerId="LiveId" clId="{2968102F-80CF-4A94-9DF7-9C8DE11576DC}" dt="2023-11-26T00:17:02.489" v="282" actId="26606"/>
          <ac:picMkLst>
            <pc:docMk/>
            <pc:sldMk cId="1882095579" sldId="281"/>
            <ac:picMk id="7" creationId="{91CF174F-CA9D-BFFA-3567-2B66CF4FA54F}"/>
          </ac:picMkLst>
        </pc:picChg>
        <pc:picChg chg="add del">
          <ac:chgData name="Jeshwanth Dharna" userId="f6c8ff9164ce6023" providerId="LiveId" clId="{2968102F-80CF-4A94-9DF7-9C8DE11576DC}" dt="2023-11-26T00:19:27.927" v="323" actId="26606"/>
          <ac:picMkLst>
            <pc:docMk/>
            <pc:sldMk cId="1882095579" sldId="281"/>
            <ac:picMk id="8" creationId="{56A94357-E14A-23C8-77F3-4C8DE314CF2A}"/>
          </ac:picMkLst>
        </pc:picChg>
        <pc:picChg chg="add del">
          <ac:chgData name="Jeshwanth Dharna" userId="f6c8ff9164ce6023" providerId="LiveId" clId="{2968102F-80CF-4A94-9DF7-9C8DE11576DC}" dt="2023-11-26T00:17:15.479" v="284" actId="26606"/>
          <ac:picMkLst>
            <pc:docMk/>
            <pc:sldMk cId="1882095579" sldId="281"/>
            <ac:picMk id="9" creationId="{9BD06747-EB14-315A-8896-F40C9F795A71}"/>
          </ac:picMkLst>
        </pc:picChg>
        <pc:picChg chg="add del">
          <ac:chgData name="Jeshwanth Dharna" userId="f6c8ff9164ce6023" providerId="LiveId" clId="{2968102F-80CF-4A94-9DF7-9C8DE11576DC}" dt="2023-11-26T00:19:36.590" v="325" actId="26606"/>
          <ac:picMkLst>
            <pc:docMk/>
            <pc:sldMk cId="1882095579" sldId="281"/>
            <ac:picMk id="12" creationId="{2FB83AB0-58E0-3BA4-4F4D-EABA90BF2205}"/>
          </ac:picMkLst>
        </pc:picChg>
        <pc:picChg chg="add">
          <ac:chgData name="Jeshwanth Dharna" userId="f6c8ff9164ce6023" providerId="LiveId" clId="{2968102F-80CF-4A94-9DF7-9C8DE11576DC}" dt="2023-11-26T00:19:36.622" v="326" actId="26606"/>
          <ac:picMkLst>
            <pc:docMk/>
            <pc:sldMk cId="1882095579" sldId="281"/>
            <ac:picMk id="14" creationId="{7B242200-D7EC-D295-4DB7-25D9AC8B0159}"/>
          </ac:picMkLst>
        </pc:picChg>
      </pc:sldChg>
      <pc:sldChg chg="del">
        <pc:chgData name="Jeshwanth Dharna" userId="f6c8ff9164ce6023" providerId="LiveId" clId="{2968102F-80CF-4A94-9DF7-9C8DE11576DC}" dt="2023-11-26T01:34:03.345" v="358" actId="47"/>
        <pc:sldMkLst>
          <pc:docMk/>
          <pc:sldMk cId="1731121379" sldId="282"/>
        </pc:sldMkLst>
      </pc:sldChg>
      <pc:sldChg chg="add del">
        <pc:chgData name="Jeshwanth Dharna" userId="f6c8ff9164ce6023" providerId="LiveId" clId="{2968102F-80CF-4A94-9DF7-9C8DE11576DC}" dt="2023-11-26T01:36:02.419" v="361" actId="47"/>
        <pc:sldMkLst>
          <pc:docMk/>
          <pc:sldMk cId="3760979181" sldId="283"/>
        </pc:sldMkLst>
      </pc:sldChg>
      <pc:sldChg chg="addSp delSp modSp mod setBg setClrOvrMap">
        <pc:chgData name="Jeshwanth Dharna" userId="f6c8ff9164ce6023" providerId="LiveId" clId="{2968102F-80CF-4A94-9DF7-9C8DE11576DC}" dt="2023-11-26T01:39:47.355" v="387"/>
        <pc:sldMkLst>
          <pc:docMk/>
          <pc:sldMk cId="472655550" sldId="284"/>
        </pc:sldMkLst>
        <pc:spChg chg="mod">
          <ac:chgData name="Jeshwanth Dharna" userId="f6c8ff9164ce6023" providerId="LiveId" clId="{2968102F-80CF-4A94-9DF7-9C8DE11576DC}" dt="2023-11-26T01:39:47.355" v="387"/>
          <ac:spMkLst>
            <pc:docMk/>
            <pc:sldMk cId="472655550" sldId="284"/>
            <ac:spMk id="2" creationId="{208F7D1C-DC81-2E64-E2F2-B2ADD126B93D}"/>
          </ac:spMkLst>
        </pc:spChg>
        <pc:spChg chg="mod">
          <ac:chgData name="Jeshwanth Dharna" userId="f6c8ff9164ce6023" providerId="LiveId" clId="{2968102F-80CF-4A94-9DF7-9C8DE11576DC}" dt="2023-11-26T01:39:26.550" v="383" actId="14100"/>
          <ac:spMkLst>
            <pc:docMk/>
            <pc:sldMk cId="472655550" sldId="284"/>
            <ac:spMk id="3" creationId="{D32185A2-3617-9604-FE3A-56857DDA6EA8}"/>
          </ac:spMkLst>
        </pc:spChg>
        <pc:spChg chg="add">
          <ac:chgData name="Jeshwanth Dharna" userId="f6c8ff9164ce6023" providerId="LiveId" clId="{2968102F-80CF-4A94-9DF7-9C8DE11576DC}" dt="2023-11-26T01:39:18.738" v="381" actId="26606"/>
          <ac:spMkLst>
            <pc:docMk/>
            <pc:sldMk cId="472655550" sldId="284"/>
            <ac:spMk id="6" creationId="{60C2BF78-EE5B-49C7-ADD9-58CDBD13E3AA}"/>
          </ac:spMkLst>
        </pc:spChg>
        <pc:spChg chg="add del">
          <ac:chgData name="Jeshwanth Dharna" userId="f6c8ff9164ce6023" providerId="LiveId" clId="{2968102F-80CF-4A94-9DF7-9C8DE11576DC}" dt="2023-11-26T01:36:39.634" v="367" actId="26606"/>
          <ac:spMkLst>
            <pc:docMk/>
            <pc:sldMk cId="472655550" sldId="284"/>
            <ac:spMk id="8" creationId="{33801627-6861-4EA9-BE98-E0CE33A894D9}"/>
          </ac:spMkLst>
        </pc:spChg>
        <pc:spChg chg="add del">
          <ac:chgData name="Jeshwanth Dharna" userId="f6c8ff9164ce6023" providerId="LiveId" clId="{2968102F-80CF-4A94-9DF7-9C8DE11576DC}" dt="2023-11-26T01:36:32.398" v="363" actId="26606"/>
          <ac:spMkLst>
            <pc:docMk/>
            <pc:sldMk cId="472655550" sldId="284"/>
            <ac:spMk id="9" creationId="{989683EB-D202-4B4D-B1BD-8BA6965FBEF5}"/>
          </ac:spMkLst>
        </pc:spChg>
        <pc:spChg chg="add del">
          <ac:chgData name="Jeshwanth Dharna" userId="f6c8ff9164ce6023" providerId="LiveId" clId="{2968102F-80CF-4A94-9DF7-9C8DE11576DC}" dt="2023-11-26T01:36:39.634" v="367" actId="26606"/>
          <ac:spMkLst>
            <pc:docMk/>
            <pc:sldMk cId="472655550" sldId="284"/>
            <ac:spMk id="10" creationId="{93C1483F-490E-4C8A-8765-1F8AF0C67D5F}"/>
          </ac:spMkLst>
        </pc:spChg>
        <pc:spChg chg="add del">
          <ac:chgData name="Jeshwanth Dharna" userId="f6c8ff9164ce6023" providerId="LiveId" clId="{2968102F-80CF-4A94-9DF7-9C8DE11576DC}" dt="2023-11-26T01:36:37.485" v="365" actId="26606"/>
          <ac:spMkLst>
            <pc:docMk/>
            <pc:sldMk cId="472655550" sldId="284"/>
            <ac:spMk id="11" creationId="{E68EA504-F6E5-457A-ACFA-2F5FEB89FCDB}"/>
          </ac:spMkLst>
        </pc:spChg>
        <pc:spChg chg="add del">
          <ac:chgData name="Jeshwanth Dharna" userId="f6c8ff9164ce6023" providerId="LiveId" clId="{2968102F-80CF-4A94-9DF7-9C8DE11576DC}" dt="2023-11-26T01:36:39.634" v="367" actId="26606"/>
          <ac:spMkLst>
            <pc:docMk/>
            <pc:sldMk cId="472655550" sldId="284"/>
            <ac:spMk id="14" creationId="{0249BF42-D05C-4553-9417-7B8695759291}"/>
          </ac:spMkLst>
        </pc:spChg>
        <pc:spChg chg="add del">
          <ac:chgData name="Jeshwanth Dharna" userId="f6c8ff9164ce6023" providerId="LiveId" clId="{2968102F-80CF-4A94-9DF7-9C8DE11576DC}" dt="2023-11-26T01:36:59.511" v="375" actId="26606"/>
          <ac:spMkLst>
            <pc:docMk/>
            <pc:sldMk cId="472655550" sldId="284"/>
            <ac:spMk id="15" creationId="{98FE4190-99F9-4742-A0E8-6DCDC4924EFA}"/>
          </ac:spMkLst>
        </pc:spChg>
        <pc:spChg chg="add del">
          <ac:chgData name="Jeshwanth Dharna" userId="f6c8ff9164ce6023" providerId="LiveId" clId="{2968102F-80CF-4A94-9DF7-9C8DE11576DC}" dt="2023-11-26T01:36:45.218" v="369" actId="26606"/>
          <ac:spMkLst>
            <pc:docMk/>
            <pc:sldMk cId="472655550" sldId="284"/>
            <ac:spMk id="16" creationId="{5DB0431E-0B04-44A1-9C51-531E28D18A60}"/>
          </ac:spMkLst>
        </pc:spChg>
        <pc:spChg chg="add del">
          <ac:chgData name="Jeshwanth Dharna" userId="f6c8ff9164ce6023" providerId="LiveId" clId="{2968102F-80CF-4A94-9DF7-9C8DE11576DC}" dt="2023-11-26T01:36:45.218" v="369" actId="26606"/>
          <ac:spMkLst>
            <pc:docMk/>
            <pc:sldMk cId="472655550" sldId="284"/>
            <ac:spMk id="17" creationId="{6B424749-EEE0-49C9-9ABF-97B171A3EA00}"/>
          </ac:spMkLst>
        </pc:spChg>
        <pc:spChg chg="add del">
          <ac:chgData name="Jeshwanth Dharna" userId="f6c8ff9164ce6023" providerId="LiveId" clId="{2968102F-80CF-4A94-9DF7-9C8DE11576DC}" dt="2023-11-26T01:36:59.511" v="375" actId="26606"/>
          <ac:spMkLst>
            <pc:docMk/>
            <pc:sldMk cId="472655550" sldId="284"/>
            <ac:spMk id="18" creationId="{BDC9F4B3-E048-4DF2-8375-37385E2245F7}"/>
          </ac:spMkLst>
        </pc:spChg>
        <pc:spChg chg="add del">
          <ac:chgData name="Jeshwanth Dharna" userId="f6c8ff9164ce6023" providerId="LiveId" clId="{2968102F-80CF-4A94-9DF7-9C8DE11576DC}" dt="2023-11-26T01:36:59.511" v="375" actId="26606"/>
          <ac:spMkLst>
            <pc:docMk/>
            <pc:sldMk cId="472655550" sldId="284"/>
            <ac:spMk id="19" creationId="{2A7B0992-8632-4B33-A492-ACB46559762E}"/>
          </ac:spMkLst>
        </pc:spChg>
        <pc:spChg chg="add del">
          <ac:chgData name="Jeshwanth Dharna" userId="f6c8ff9164ce6023" providerId="LiveId" clId="{2968102F-80CF-4A94-9DF7-9C8DE11576DC}" dt="2023-11-26T01:38:56.749" v="377" actId="26606"/>
          <ac:spMkLst>
            <pc:docMk/>
            <pc:sldMk cId="472655550" sldId="284"/>
            <ac:spMk id="21" creationId="{33801627-6861-4EA9-BE98-E0CE33A894D9}"/>
          </ac:spMkLst>
        </pc:spChg>
        <pc:spChg chg="add del">
          <ac:chgData name="Jeshwanth Dharna" userId="f6c8ff9164ce6023" providerId="LiveId" clId="{2968102F-80CF-4A94-9DF7-9C8DE11576DC}" dt="2023-11-26T01:38:56.749" v="377" actId="26606"/>
          <ac:spMkLst>
            <pc:docMk/>
            <pc:sldMk cId="472655550" sldId="284"/>
            <ac:spMk id="22" creationId="{93C1483F-490E-4C8A-8765-1F8AF0C67D5F}"/>
          </ac:spMkLst>
        </pc:spChg>
        <pc:spChg chg="add del">
          <ac:chgData name="Jeshwanth Dharna" userId="f6c8ff9164ce6023" providerId="LiveId" clId="{2968102F-80CF-4A94-9DF7-9C8DE11576DC}" dt="2023-11-26T01:38:56.749" v="377" actId="26606"/>
          <ac:spMkLst>
            <pc:docMk/>
            <pc:sldMk cId="472655550" sldId="284"/>
            <ac:spMk id="23" creationId="{0249BF42-D05C-4553-9417-7B8695759291}"/>
          </ac:spMkLst>
        </pc:spChg>
        <pc:picChg chg="add del">
          <ac:chgData name="Jeshwanth Dharna" userId="f6c8ff9164ce6023" providerId="LiveId" clId="{2968102F-80CF-4A94-9DF7-9C8DE11576DC}" dt="2023-11-26T01:36:32.398" v="363" actId="26606"/>
          <ac:picMkLst>
            <pc:docMk/>
            <pc:sldMk cId="472655550" sldId="284"/>
            <ac:picMk id="5" creationId="{E5896F88-733D-8653-CC40-61FA74187B61}"/>
          </ac:picMkLst>
        </pc:picChg>
        <pc:picChg chg="add del">
          <ac:chgData name="Jeshwanth Dharna" userId="f6c8ff9164ce6023" providerId="LiveId" clId="{2968102F-80CF-4A94-9DF7-9C8DE11576DC}" dt="2023-11-26T01:36:47" v="371" actId="26606"/>
          <ac:picMkLst>
            <pc:docMk/>
            <pc:sldMk cId="472655550" sldId="284"/>
            <ac:picMk id="7" creationId="{A09689BC-C1BE-A928-DD36-AE180AF635BB}"/>
          </ac:picMkLst>
        </pc:picChg>
        <pc:picChg chg="add del">
          <ac:chgData name="Jeshwanth Dharna" userId="f6c8ff9164ce6023" providerId="LiveId" clId="{2968102F-80CF-4A94-9DF7-9C8DE11576DC}" dt="2023-11-26T01:36:37.485" v="365" actId="26606"/>
          <ac:picMkLst>
            <pc:docMk/>
            <pc:sldMk cId="472655550" sldId="284"/>
            <ac:picMk id="12" creationId="{C456963C-DD69-391C-28FA-5887C1B63CA4}"/>
          </ac:picMkLst>
        </pc:picChg>
        <pc:picChg chg="add del">
          <ac:chgData name="Jeshwanth Dharna" userId="f6c8ff9164ce6023" providerId="LiveId" clId="{2968102F-80CF-4A94-9DF7-9C8DE11576DC}" dt="2023-11-26T01:36:48.733" v="373" actId="26606"/>
          <ac:picMkLst>
            <pc:docMk/>
            <pc:sldMk cId="472655550" sldId="284"/>
            <ac:picMk id="13" creationId="{F55297FE-EE74-A9F4-9F2A-A5C2CC97AE7D}"/>
          </ac:picMkLst>
        </pc:picChg>
        <pc:picChg chg="add del">
          <ac:chgData name="Jeshwanth Dharna" userId="f6c8ff9164ce6023" providerId="LiveId" clId="{2968102F-80CF-4A94-9DF7-9C8DE11576DC}" dt="2023-11-26T01:39:21.556" v="382" actId="478"/>
          <ac:picMkLst>
            <pc:docMk/>
            <pc:sldMk cId="472655550" sldId="284"/>
            <ac:picMk id="20" creationId="{7248E967-CB1C-B2B4-23C9-26514FAAD314}"/>
          </ac:picMkLst>
        </pc:picChg>
        <pc:picChg chg="add del">
          <ac:chgData name="Jeshwanth Dharna" userId="f6c8ff9164ce6023" providerId="LiveId" clId="{2968102F-80CF-4A94-9DF7-9C8DE11576DC}" dt="2023-11-26T01:38:59.857" v="379" actId="478"/>
          <ac:picMkLst>
            <pc:docMk/>
            <pc:sldMk cId="472655550" sldId="284"/>
            <ac:picMk id="25" creationId="{A09689BC-C1BE-A928-DD36-AE180AF635BB}"/>
          </ac:picMkLst>
        </pc:picChg>
      </pc:sldChg>
      <pc:sldChg chg="addSp delSp modSp mod">
        <pc:chgData name="Jeshwanth Dharna" userId="f6c8ff9164ce6023" providerId="LiveId" clId="{2968102F-80CF-4A94-9DF7-9C8DE11576DC}" dt="2023-11-26T00:28:25.476" v="341" actId="20577"/>
        <pc:sldMkLst>
          <pc:docMk/>
          <pc:sldMk cId="1317618331" sldId="290"/>
        </pc:sldMkLst>
        <pc:spChg chg="mod ord">
          <ac:chgData name="Jeshwanth Dharna" userId="f6c8ff9164ce6023" providerId="LiveId" clId="{2968102F-80CF-4A94-9DF7-9C8DE11576DC}" dt="2023-11-26T00:26:21.613" v="334" actId="13926"/>
          <ac:spMkLst>
            <pc:docMk/>
            <pc:sldMk cId="1317618331" sldId="290"/>
            <ac:spMk id="2" creationId="{CBF604D6-57CA-E104-A0AC-92128CDD38AA}"/>
          </ac:spMkLst>
        </pc:spChg>
        <pc:spChg chg="add del mod">
          <ac:chgData name="Jeshwanth Dharna" userId="f6c8ff9164ce6023" providerId="LiveId" clId="{2968102F-80CF-4A94-9DF7-9C8DE11576DC}" dt="2023-11-26T00:26:02.704" v="333" actId="26606"/>
          <ac:spMkLst>
            <pc:docMk/>
            <pc:sldMk cId="1317618331" sldId="290"/>
            <ac:spMk id="3" creationId="{D0DE8F4A-7686-F075-DC48-95B8C8D58FE7}"/>
          </ac:spMkLst>
        </pc:spChg>
        <pc:spChg chg="add del">
          <ac:chgData name="Jeshwanth Dharna" userId="f6c8ff9164ce6023" providerId="LiveId" clId="{2968102F-80CF-4A94-9DF7-9C8DE11576DC}" dt="2023-11-26T00:25:55.172" v="328" actId="26606"/>
          <ac:spMkLst>
            <pc:docMk/>
            <pc:sldMk cId="1317618331" sldId="290"/>
            <ac:spMk id="16" creationId="{989683EB-D202-4B4D-B1BD-8BA6965FBEF5}"/>
          </ac:spMkLst>
        </pc:spChg>
        <pc:spChg chg="add">
          <ac:chgData name="Jeshwanth Dharna" userId="f6c8ff9164ce6023" providerId="LiveId" clId="{2968102F-80CF-4A94-9DF7-9C8DE11576DC}" dt="2023-11-26T00:26:02.704" v="333" actId="26606"/>
          <ac:spMkLst>
            <pc:docMk/>
            <pc:sldMk cId="1317618331" sldId="290"/>
            <ac:spMk id="17" creationId="{989683EB-D202-4B4D-B1BD-8BA6965FBEF5}"/>
          </ac:spMkLst>
        </pc:spChg>
        <pc:spChg chg="add mod">
          <ac:chgData name="Jeshwanth Dharna" userId="f6c8ff9164ce6023" providerId="LiveId" clId="{2968102F-80CF-4A94-9DF7-9C8DE11576DC}" dt="2023-11-26T00:28:25.476" v="341" actId="20577"/>
          <ac:spMkLst>
            <pc:docMk/>
            <pc:sldMk cId="1317618331" sldId="290"/>
            <ac:spMk id="18" creationId="{D0DE8F4A-7686-F075-DC48-95B8C8D58FE7}"/>
          </ac:spMkLst>
        </pc:spChg>
        <pc:graphicFrameChg chg="add del">
          <ac:chgData name="Jeshwanth Dharna" userId="f6c8ff9164ce6023" providerId="LiveId" clId="{2968102F-80CF-4A94-9DF7-9C8DE11576DC}" dt="2023-11-26T00:25:58.259" v="330" actId="26606"/>
          <ac:graphicFrameMkLst>
            <pc:docMk/>
            <pc:sldMk cId="1317618331" sldId="290"/>
            <ac:graphicFrameMk id="13" creationId="{42527B30-8EC9-D128-D8A5-81347EF4DF37}"/>
          </ac:graphicFrameMkLst>
        </pc:graphicFrameChg>
        <pc:graphicFrameChg chg="add del">
          <ac:chgData name="Jeshwanth Dharna" userId="f6c8ff9164ce6023" providerId="LiveId" clId="{2968102F-80CF-4A94-9DF7-9C8DE11576DC}" dt="2023-11-26T00:26:02.639" v="332" actId="26606"/>
          <ac:graphicFrameMkLst>
            <pc:docMk/>
            <pc:sldMk cId="1317618331" sldId="290"/>
            <ac:graphicFrameMk id="15" creationId="{60C0B4EF-D730-2BE8-8BD6-79A3E653A7B7}"/>
          </ac:graphicFrameMkLst>
        </pc:graphicFrameChg>
        <pc:picChg chg="mod">
          <ac:chgData name="Jeshwanth Dharna" userId="f6c8ff9164ce6023" providerId="LiveId" clId="{2968102F-80CF-4A94-9DF7-9C8DE11576DC}" dt="2023-11-26T00:26:02.704" v="333" actId="26606"/>
          <ac:picMkLst>
            <pc:docMk/>
            <pc:sldMk cId="1317618331" sldId="290"/>
            <ac:picMk id="11" creationId="{AC101A9F-3777-FF0E-B9FE-8FAACE962063}"/>
          </ac:picMkLst>
        </pc:picChg>
      </pc:sldChg>
    </pc:docChg>
  </pc:docChgLst>
  <pc:docChgLst>
    <pc:chgData name="SreeVidya Jagatap" userId="d69994925828ce4c" providerId="LiveId" clId="{38944E6C-0D34-4EB6-9626-93BDB703E972}"/>
    <pc:docChg chg="undo custSel addSld delSld modSld sldOrd">
      <pc:chgData name="SreeVidya Jagatap" userId="d69994925828ce4c" providerId="LiveId" clId="{38944E6C-0D34-4EB6-9626-93BDB703E972}" dt="2023-11-30T21:06:57.470" v="1926" actId="20577"/>
      <pc:docMkLst>
        <pc:docMk/>
      </pc:docMkLst>
      <pc:sldChg chg="addSp delSp modSp mod delDesignElem">
        <pc:chgData name="SreeVidya Jagatap" userId="d69994925828ce4c" providerId="LiveId" clId="{38944E6C-0D34-4EB6-9626-93BDB703E972}" dt="2023-11-30T20:30:33.210" v="1826" actId="20577"/>
        <pc:sldMkLst>
          <pc:docMk/>
          <pc:sldMk cId="4167884232" sldId="278"/>
        </pc:sldMkLst>
        <pc:spChg chg="mod ord">
          <ac:chgData name="SreeVidya Jagatap" userId="d69994925828ce4c" providerId="LiveId" clId="{38944E6C-0D34-4EB6-9626-93BDB703E972}" dt="2023-11-26T14:55:15.940" v="125" actId="1076"/>
          <ac:spMkLst>
            <pc:docMk/>
            <pc:sldMk cId="4167884232" sldId="278"/>
            <ac:spMk id="2" creationId="{0D1F047C-C727-42A7-85C5-68C5AA1B1A93}"/>
          </ac:spMkLst>
        </pc:spChg>
        <pc:spChg chg="mod">
          <ac:chgData name="SreeVidya Jagatap" userId="d69994925828ce4c" providerId="LiveId" clId="{38944E6C-0D34-4EB6-9626-93BDB703E972}" dt="2023-11-30T20:30:33.210" v="1826" actId="20577"/>
          <ac:spMkLst>
            <pc:docMk/>
            <pc:sldMk cId="4167884232" sldId="278"/>
            <ac:spMk id="6" creationId="{67DBDD51-EE22-6A7A-5627-1ECB1C963282}"/>
          </ac:spMkLst>
        </pc:spChg>
        <pc:spChg chg="add del">
          <ac:chgData name="SreeVidya Jagatap" userId="d69994925828ce4c" providerId="LiveId" clId="{38944E6C-0D34-4EB6-9626-93BDB703E972}" dt="2023-11-26T14:49:40.084" v="89" actId="26606"/>
          <ac:spMkLst>
            <pc:docMk/>
            <pc:sldMk cId="4167884232" sldId="278"/>
            <ac:spMk id="18" creationId="{8F90786E-B72D-4C32-BDCE-A170B007822D}"/>
          </ac:spMkLst>
        </pc:spChg>
        <pc:spChg chg="add del">
          <ac:chgData name="SreeVidya Jagatap" userId="d69994925828ce4c" providerId="LiveId" clId="{38944E6C-0D34-4EB6-9626-93BDB703E972}" dt="2023-11-26T14:49:40.084" v="89" actId="26606"/>
          <ac:spMkLst>
            <pc:docMk/>
            <pc:sldMk cId="4167884232" sldId="278"/>
            <ac:spMk id="19" creationId="{5E46F2E7-848F-4A6C-A098-4764FDEA771A}"/>
          </ac:spMkLst>
        </pc:spChg>
        <pc:spChg chg="add del">
          <ac:chgData name="SreeVidya Jagatap" userId="d69994925828ce4c" providerId="LiveId" clId="{38944E6C-0D34-4EB6-9626-93BDB703E972}" dt="2023-11-26T14:42:53.483" v="51" actId="26606"/>
          <ac:spMkLst>
            <pc:docMk/>
            <pc:sldMk cId="4167884232" sldId="278"/>
            <ac:spMk id="22" creationId="{DD3981AC-7B61-4947-BCF3-F7AA7FA385B9}"/>
          </ac:spMkLst>
        </pc:spChg>
        <pc:spChg chg="add del">
          <ac:chgData name="SreeVidya Jagatap" userId="d69994925828ce4c" providerId="LiveId" clId="{38944E6C-0D34-4EB6-9626-93BDB703E972}" dt="2023-11-26T14:42:53.483" v="51" actId="26606"/>
          <ac:spMkLst>
            <pc:docMk/>
            <pc:sldMk cId="4167884232" sldId="278"/>
            <ac:spMk id="24" creationId="{9AA72BD9-2C5A-4EDC-931F-5AA08EACA0F3}"/>
          </ac:spMkLst>
        </pc:spChg>
        <pc:spChg chg="add del">
          <ac:chgData name="SreeVidya Jagatap" userId="d69994925828ce4c" providerId="LiveId" clId="{38944E6C-0D34-4EB6-9626-93BDB703E972}" dt="2023-11-26T14:42:53.483" v="51" actId="26606"/>
          <ac:spMkLst>
            <pc:docMk/>
            <pc:sldMk cId="4167884232" sldId="278"/>
            <ac:spMk id="27" creationId="{55D4142C-5077-457F-A6AD-3FECFDB39685}"/>
          </ac:spMkLst>
        </pc:spChg>
        <pc:spChg chg="add del">
          <ac:chgData name="SreeVidya Jagatap" userId="d69994925828ce4c" providerId="LiveId" clId="{38944E6C-0D34-4EB6-9626-93BDB703E972}" dt="2023-11-26T14:42:53.483" v="51" actId="26606"/>
          <ac:spMkLst>
            <pc:docMk/>
            <pc:sldMk cId="4167884232" sldId="278"/>
            <ac:spMk id="31" creationId="{7A5F0580-5EE9-419F-96EE-B6529EF6E7D0}"/>
          </ac:spMkLst>
        </pc:spChg>
        <pc:spChg chg="add del">
          <ac:chgData name="SreeVidya Jagatap" userId="d69994925828ce4c" providerId="LiveId" clId="{38944E6C-0D34-4EB6-9626-93BDB703E972}" dt="2023-11-26T14:46:43.063" v="53" actId="26606"/>
          <ac:spMkLst>
            <pc:docMk/>
            <pc:sldMk cId="4167884232" sldId="278"/>
            <ac:spMk id="33" creationId="{8F90786E-B72D-4C32-BDCE-A170B007822D}"/>
          </ac:spMkLst>
        </pc:spChg>
        <pc:spChg chg="add del">
          <ac:chgData name="SreeVidya Jagatap" userId="d69994925828ce4c" providerId="LiveId" clId="{38944E6C-0D34-4EB6-9626-93BDB703E972}" dt="2023-11-26T14:46:43.063" v="53" actId="26606"/>
          <ac:spMkLst>
            <pc:docMk/>
            <pc:sldMk cId="4167884232" sldId="278"/>
            <ac:spMk id="36" creationId="{5E46F2E7-848F-4A6C-A098-4764FDEA771A}"/>
          </ac:spMkLst>
        </pc:spChg>
        <pc:spChg chg="del">
          <ac:chgData name="SreeVidya Jagatap" userId="d69994925828ce4c" providerId="LiveId" clId="{38944E6C-0D34-4EB6-9626-93BDB703E972}" dt="2023-11-26T14:38:05.048" v="19"/>
          <ac:spMkLst>
            <pc:docMk/>
            <pc:sldMk cId="4167884232" sldId="278"/>
            <ac:spMk id="37" creationId="{4C42E43C-D40D-4231-887F-A151902A5BC1}"/>
          </ac:spMkLst>
        </pc:spChg>
        <pc:spChg chg="add del">
          <ac:chgData name="SreeVidya Jagatap" userId="d69994925828ce4c" providerId="LiveId" clId="{38944E6C-0D34-4EB6-9626-93BDB703E972}" dt="2023-11-26T14:46:50.483" v="55" actId="26606"/>
          <ac:spMkLst>
            <pc:docMk/>
            <pc:sldMk cId="4167884232" sldId="278"/>
            <ac:spMk id="38" creationId="{9AA72BD9-2C5A-4EDC-931F-5AA08EACA0F3}"/>
          </ac:spMkLst>
        </pc:spChg>
        <pc:spChg chg="add del">
          <ac:chgData name="SreeVidya Jagatap" userId="d69994925828ce4c" providerId="LiveId" clId="{38944E6C-0D34-4EB6-9626-93BDB703E972}" dt="2023-11-26T14:46:50.483" v="55" actId="26606"/>
          <ac:spMkLst>
            <pc:docMk/>
            <pc:sldMk cId="4167884232" sldId="278"/>
            <ac:spMk id="39" creationId="{DD3981AC-7B61-4947-BCF3-F7AA7FA385B9}"/>
          </ac:spMkLst>
        </pc:spChg>
        <pc:spChg chg="add del">
          <ac:chgData name="SreeVidya Jagatap" userId="d69994925828ce4c" providerId="LiveId" clId="{38944E6C-0D34-4EB6-9626-93BDB703E972}" dt="2023-11-26T14:46:50.483" v="55" actId="26606"/>
          <ac:spMkLst>
            <pc:docMk/>
            <pc:sldMk cId="4167884232" sldId="278"/>
            <ac:spMk id="40" creationId="{55D4142C-5077-457F-A6AD-3FECFDB39685}"/>
          </ac:spMkLst>
        </pc:spChg>
        <pc:spChg chg="add del">
          <ac:chgData name="SreeVidya Jagatap" userId="d69994925828ce4c" providerId="LiveId" clId="{38944E6C-0D34-4EB6-9626-93BDB703E972}" dt="2023-11-26T14:46:50.483" v="55" actId="26606"/>
          <ac:spMkLst>
            <pc:docMk/>
            <pc:sldMk cId="4167884232" sldId="278"/>
            <ac:spMk id="41" creationId="{7A5F0580-5EE9-419F-96EE-B6529EF6E7D0}"/>
          </ac:spMkLst>
        </pc:spChg>
        <pc:spChg chg="add del">
          <ac:chgData name="SreeVidya Jagatap" userId="d69994925828ce4c" providerId="LiveId" clId="{38944E6C-0D34-4EB6-9626-93BDB703E972}" dt="2023-11-26T14:46:57.293" v="57" actId="26606"/>
          <ac:spMkLst>
            <pc:docMk/>
            <pc:sldMk cId="4167884232" sldId="278"/>
            <ac:spMk id="43" creationId="{F13C74B1-5B17-4795-BED0-7140497B445A}"/>
          </ac:spMkLst>
        </pc:spChg>
        <pc:spChg chg="add del">
          <ac:chgData name="SreeVidya Jagatap" userId="d69994925828ce4c" providerId="LiveId" clId="{38944E6C-0D34-4EB6-9626-93BDB703E972}" dt="2023-11-26T14:46:57.293" v="57" actId="26606"/>
          <ac:spMkLst>
            <pc:docMk/>
            <pc:sldMk cId="4167884232" sldId="278"/>
            <ac:spMk id="44" creationId="{D4974D33-8DC5-464E-8C6D-BE58F0669C17}"/>
          </ac:spMkLst>
        </pc:spChg>
        <pc:spChg chg="add del">
          <ac:chgData name="SreeVidya Jagatap" userId="d69994925828ce4c" providerId="LiveId" clId="{38944E6C-0D34-4EB6-9626-93BDB703E972}" dt="2023-11-26T14:47:08.176" v="59" actId="26606"/>
          <ac:spMkLst>
            <pc:docMk/>
            <pc:sldMk cId="4167884232" sldId="278"/>
            <ac:spMk id="46" creationId="{9AA72BD9-2C5A-4EDC-931F-5AA08EACA0F3}"/>
          </ac:spMkLst>
        </pc:spChg>
        <pc:spChg chg="add del">
          <ac:chgData name="SreeVidya Jagatap" userId="d69994925828ce4c" providerId="LiveId" clId="{38944E6C-0D34-4EB6-9626-93BDB703E972}" dt="2023-11-26T14:47:08.176" v="59" actId="26606"/>
          <ac:spMkLst>
            <pc:docMk/>
            <pc:sldMk cId="4167884232" sldId="278"/>
            <ac:spMk id="47" creationId="{DD3981AC-7B61-4947-BCF3-F7AA7FA385B9}"/>
          </ac:spMkLst>
        </pc:spChg>
        <pc:spChg chg="add del">
          <ac:chgData name="SreeVidya Jagatap" userId="d69994925828ce4c" providerId="LiveId" clId="{38944E6C-0D34-4EB6-9626-93BDB703E972}" dt="2023-11-26T14:47:08.176" v="59" actId="26606"/>
          <ac:spMkLst>
            <pc:docMk/>
            <pc:sldMk cId="4167884232" sldId="278"/>
            <ac:spMk id="48" creationId="{55D4142C-5077-457F-A6AD-3FECFDB39685}"/>
          </ac:spMkLst>
        </pc:spChg>
        <pc:spChg chg="add del">
          <ac:chgData name="SreeVidya Jagatap" userId="d69994925828ce4c" providerId="LiveId" clId="{38944E6C-0D34-4EB6-9626-93BDB703E972}" dt="2023-11-26T14:47:08.176" v="59" actId="26606"/>
          <ac:spMkLst>
            <pc:docMk/>
            <pc:sldMk cId="4167884232" sldId="278"/>
            <ac:spMk id="49" creationId="{7A5F0580-5EE9-419F-96EE-B6529EF6E7D0}"/>
          </ac:spMkLst>
        </pc:spChg>
        <pc:spChg chg="add del">
          <ac:chgData name="SreeVidya Jagatap" userId="d69994925828ce4c" providerId="LiveId" clId="{38944E6C-0D34-4EB6-9626-93BDB703E972}" dt="2023-11-26T14:50:07.292" v="100" actId="26606"/>
          <ac:spMkLst>
            <pc:docMk/>
            <pc:sldMk cId="4167884232" sldId="278"/>
            <ac:spMk id="50" creationId="{D8AFD15B-CF29-4306-884F-47675092F91F}"/>
          </ac:spMkLst>
        </pc:spChg>
        <pc:spChg chg="add del">
          <ac:chgData name="SreeVidya Jagatap" userId="d69994925828ce4c" providerId="LiveId" clId="{38944E6C-0D34-4EB6-9626-93BDB703E972}" dt="2023-11-26T14:47:10.971" v="61" actId="26606"/>
          <ac:spMkLst>
            <pc:docMk/>
            <pc:sldMk cId="4167884232" sldId="278"/>
            <ac:spMk id="51" creationId="{04812C46-200A-4DEB-A05E-3ED6C68C2387}"/>
          </ac:spMkLst>
        </pc:spChg>
        <pc:spChg chg="add del">
          <ac:chgData name="SreeVidya Jagatap" userId="d69994925828ce4c" providerId="LiveId" clId="{38944E6C-0D34-4EB6-9626-93BDB703E972}" dt="2023-11-26T14:47:10.971" v="61" actId="26606"/>
          <ac:spMkLst>
            <pc:docMk/>
            <pc:sldMk cId="4167884232" sldId="278"/>
            <ac:spMk id="52" creationId="{D1EA859B-E555-4109-94F3-6700E046E008}"/>
          </ac:spMkLst>
        </pc:spChg>
        <pc:spChg chg="add del">
          <ac:chgData name="SreeVidya Jagatap" userId="d69994925828ce4c" providerId="LiveId" clId="{38944E6C-0D34-4EB6-9626-93BDB703E972}" dt="2023-11-26T14:50:07.292" v="100" actId="26606"/>
          <ac:spMkLst>
            <pc:docMk/>
            <pc:sldMk cId="4167884232" sldId="278"/>
            <ac:spMk id="53" creationId="{96349AB3-1BD3-41E1-8979-1DBDCB5CDCF9}"/>
          </ac:spMkLst>
        </pc:spChg>
        <pc:spChg chg="add del">
          <ac:chgData name="SreeVidya Jagatap" userId="d69994925828ce4c" providerId="LiveId" clId="{38944E6C-0D34-4EB6-9626-93BDB703E972}" dt="2023-11-26T14:49:36.206" v="80" actId="26606"/>
          <ac:spMkLst>
            <pc:docMk/>
            <pc:sldMk cId="4167884232" sldId="278"/>
            <ac:spMk id="54" creationId="{9AA72BD9-2C5A-4EDC-931F-5AA08EACA0F3}"/>
          </ac:spMkLst>
        </pc:spChg>
        <pc:spChg chg="add del">
          <ac:chgData name="SreeVidya Jagatap" userId="d69994925828ce4c" providerId="LiveId" clId="{38944E6C-0D34-4EB6-9626-93BDB703E972}" dt="2023-11-26T14:49:36.206" v="80" actId="26606"/>
          <ac:spMkLst>
            <pc:docMk/>
            <pc:sldMk cId="4167884232" sldId="278"/>
            <ac:spMk id="55" creationId="{DD3981AC-7B61-4947-BCF3-F7AA7FA385B9}"/>
          </ac:spMkLst>
        </pc:spChg>
        <pc:spChg chg="add del">
          <ac:chgData name="SreeVidya Jagatap" userId="d69994925828ce4c" providerId="LiveId" clId="{38944E6C-0D34-4EB6-9626-93BDB703E972}" dt="2023-11-26T14:49:36.206" v="80" actId="26606"/>
          <ac:spMkLst>
            <pc:docMk/>
            <pc:sldMk cId="4167884232" sldId="278"/>
            <ac:spMk id="56" creationId="{55D4142C-5077-457F-A6AD-3FECFDB39685}"/>
          </ac:spMkLst>
        </pc:spChg>
        <pc:spChg chg="add del">
          <ac:chgData name="SreeVidya Jagatap" userId="d69994925828ce4c" providerId="LiveId" clId="{38944E6C-0D34-4EB6-9626-93BDB703E972}" dt="2023-11-26T14:49:36.206" v="80" actId="26606"/>
          <ac:spMkLst>
            <pc:docMk/>
            <pc:sldMk cId="4167884232" sldId="278"/>
            <ac:spMk id="57" creationId="{7A5F0580-5EE9-419F-96EE-B6529EF6E7D0}"/>
          </ac:spMkLst>
        </pc:spChg>
        <pc:spChg chg="add del">
          <ac:chgData name="SreeVidya Jagatap" userId="d69994925828ce4c" providerId="LiveId" clId="{38944E6C-0D34-4EB6-9626-93BDB703E972}" dt="2023-11-26T14:49:32.545" v="76" actId="26606"/>
          <ac:spMkLst>
            <pc:docMk/>
            <pc:sldMk cId="4167884232" sldId="278"/>
            <ac:spMk id="62" creationId="{8F90786E-B72D-4C32-BDCE-A170B007822D}"/>
          </ac:spMkLst>
        </pc:spChg>
        <pc:spChg chg="add del">
          <ac:chgData name="SreeVidya Jagatap" userId="d69994925828ce4c" providerId="LiveId" clId="{38944E6C-0D34-4EB6-9626-93BDB703E972}" dt="2023-11-26T14:49:32.545" v="76" actId="26606"/>
          <ac:spMkLst>
            <pc:docMk/>
            <pc:sldMk cId="4167884232" sldId="278"/>
            <ac:spMk id="64" creationId="{5E46F2E7-848F-4A6C-A098-4764FDEA771A}"/>
          </ac:spMkLst>
        </pc:spChg>
        <pc:spChg chg="add del">
          <ac:chgData name="SreeVidya Jagatap" userId="d69994925828ce4c" providerId="LiveId" clId="{38944E6C-0D34-4EB6-9626-93BDB703E972}" dt="2023-11-26T14:50:43.788" v="103"/>
          <ac:spMkLst>
            <pc:docMk/>
            <pc:sldMk cId="4167884232" sldId="278"/>
            <ac:spMk id="67" creationId="{2A0E4E09-FC02-4ADC-951A-3FFA90B6FE39}"/>
          </ac:spMkLst>
        </pc:spChg>
        <pc:spChg chg="add del">
          <ac:chgData name="SreeVidya Jagatap" userId="d69994925828ce4c" providerId="LiveId" clId="{38944E6C-0D34-4EB6-9626-93BDB703E972}" dt="2023-11-26T14:50:43.788" v="103"/>
          <ac:spMkLst>
            <pc:docMk/>
            <pc:sldMk cId="4167884232" sldId="278"/>
            <ac:spMk id="68" creationId="{0060CE1A-A2ED-43AC-857D-05822177FAD1}"/>
          </ac:spMkLst>
        </pc:spChg>
        <pc:grpChg chg="add del">
          <ac:chgData name="SreeVidya Jagatap" userId="d69994925828ce4c" providerId="LiveId" clId="{38944E6C-0D34-4EB6-9626-93BDB703E972}" dt="2023-11-26T14:50:07.292" v="100" actId="26606"/>
          <ac:grpSpMkLst>
            <pc:docMk/>
            <pc:sldMk cId="4167884232" sldId="278"/>
            <ac:grpSpMk id="20" creationId="{16DBFAD4-B5FC-442B-A283-381B01B195F7}"/>
          </ac:grpSpMkLst>
        </pc:grpChg>
        <pc:grpChg chg="add del">
          <ac:chgData name="SreeVidya Jagatap" userId="d69994925828ce4c" providerId="LiveId" clId="{38944E6C-0D34-4EB6-9626-93BDB703E972}" dt="2023-11-26T14:50:07.292" v="100" actId="26606"/>
          <ac:grpSpMkLst>
            <pc:docMk/>
            <pc:sldMk cId="4167884232" sldId="278"/>
            <ac:grpSpMk id="58" creationId="{54CA915D-BDF0-41F8-B00E-FB186EFF7BD6}"/>
          </ac:grpSpMkLst>
        </pc:grpChg>
        <pc:grpChg chg="add del">
          <ac:chgData name="SreeVidya Jagatap" userId="d69994925828ce4c" providerId="LiveId" clId="{38944E6C-0D34-4EB6-9626-93BDB703E972}" dt="2023-11-26T14:50:43.788" v="103"/>
          <ac:grpSpMkLst>
            <pc:docMk/>
            <pc:sldMk cId="4167884232" sldId="278"/>
            <ac:grpSpMk id="63" creationId="{16DBFAD4-B5FC-442B-A283-381B01B195F7}"/>
          </ac:grpSpMkLst>
        </pc:grpChg>
        <pc:grpChg chg="add del">
          <ac:chgData name="SreeVidya Jagatap" userId="d69994925828ce4c" providerId="LiveId" clId="{38944E6C-0D34-4EB6-9626-93BDB703E972}" dt="2023-11-26T14:50:43.788" v="103"/>
          <ac:grpSpMkLst>
            <pc:docMk/>
            <pc:sldMk cId="4167884232" sldId="278"/>
            <ac:grpSpMk id="69" creationId="{D68B9961-F007-40D1-AF51-61B6DE5106CE}"/>
          </ac:grpSpMkLst>
        </pc:grpChg>
        <pc:picChg chg="add del mod ord">
          <ac:chgData name="SreeVidya Jagatap" userId="d69994925828ce4c" providerId="LiveId" clId="{38944E6C-0D34-4EB6-9626-93BDB703E972}" dt="2023-11-26T14:50:07.339" v="101" actId="26606"/>
          <ac:picMkLst>
            <pc:docMk/>
            <pc:sldMk cId="4167884232" sldId="278"/>
            <ac:picMk id="16" creationId="{7B468BA1-09D4-B8DB-E905-9C0DA962D725}"/>
          </ac:picMkLst>
        </pc:picChg>
      </pc:sldChg>
      <pc:sldChg chg="addSp delSp modSp mod">
        <pc:chgData name="SreeVidya Jagatap" userId="d69994925828ce4c" providerId="LiveId" clId="{38944E6C-0D34-4EB6-9626-93BDB703E972}" dt="2023-11-30T20:52:15.168" v="1879" actId="123"/>
        <pc:sldMkLst>
          <pc:docMk/>
          <pc:sldMk cId="1882095579" sldId="281"/>
        </pc:sldMkLst>
        <pc:spChg chg="mod">
          <ac:chgData name="SreeVidya Jagatap" userId="d69994925828ce4c" providerId="LiveId" clId="{38944E6C-0D34-4EB6-9626-93BDB703E972}" dt="2023-11-26T14:59:33.862" v="159" actId="1076"/>
          <ac:spMkLst>
            <pc:docMk/>
            <pc:sldMk cId="1882095579" sldId="281"/>
            <ac:spMk id="2" creationId="{BFDC42BE-6216-660B-F29C-48038698D0AF}"/>
          </ac:spMkLst>
        </pc:spChg>
        <pc:spChg chg="mod">
          <ac:chgData name="SreeVidya Jagatap" userId="d69994925828ce4c" providerId="LiveId" clId="{38944E6C-0D34-4EB6-9626-93BDB703E972}" dt="2023-11-30T20:52:15.168" v="1879" actId="123"/>
          <ac:spMkLst>
            <pc:docMk/>
            <pc:sldMk cId="1882095579" sldId="281"/>
            <ac:spMk id="3" creationId="{AED20851-AD1E-7ACA-E518-F53F7F9D5F03}"/>
          </ac:spMkLst>
        </pc:spChg>
        <pc:spChg chg="add del">
          <ac:chgData name="SreeVidya Jagatap" userId="d69994925828ce4c" providerId="LiveId" clId="{38944E6C-0D34-4EB6-9626-93BDB703E972}" dt="2023-11-26T14:57:36.450" v="142" actId="26606"/>
          <ac:spMkLst>
            <pc:docMk/>
            <pc:sldMk cId="1882095579" sldId="281"/>
            <ac:spMk id="19" creationId="{8F90786E-B72D-4C32-BDCE-A170B007822D}"/>
          </ac:spMkLst>
        </pc:spChg>
        <pc:spChg chg="add del">
          <ac:chgData name="SreeVidya Jagatap" userId="d69994925828ce4c" providerId="LiveId" clId="{38944E6C-0D34-4EB6-9626-93BDB703E972}" dt="2023-11-26T14:57:36.450" v="142" actId="26606"/>
          <ac:spMkLst>
            <pc:docMk/>
            <pc:sldMk cId="1882095579" sldId="281"/>
            <ac:spMk id="21" creationId="{5E46F2E7-848F-4A6C-A098-4764FDEA771A}"/>
          </ac:spMkLst>
        </pc:spChg>
        <pc:spChg chg="add del">
          <ac:chgData name="SreeVidya Jagatap" userId="d69994925828ce4c" providerId="LiveId" clId="{38944E6C-0D34-4EB6-9626-93BDB703E972}" dt="2023-11-26T14:58:34.935" v="151" actId="26606"/>
          <ac:spMkLst>
            <pc:docMk/>
            <pc:sldMk cId="1882095579" sldId="281"/>
            <ac:spMk id="23" creationId="{F13C74B1-5B17-4795-BED0-7140497B445A}"/>
          </ac:spMkLst>
        </pc:spChg>
        <pc:spChg chg="add del">
          <ac:chgData name="SreeVidya Jagatap" userId="d69994925828ce4c" providerId="LiveId" clId="{38944E6C-0D34-4EB6-9626-93BDB703E972}" dt="2023-11-26T14:58:34.935" v="151" actId="26606"/>
          <ac:spMkLst>
            <pc:docMk/>
            <pc:sldMk cId="1882095579" sldId="281"/>
            <ac:spMk id="24" creationId="{D4974D33-8DC5-464E-8C6D-BE58F0669C17}"/>
          </ac:spMkLst>
        </pc:spChg>
        <pc:spChg chg="add del">
          <ac:chgData name="SreeVidya Jagatap" userId="d69994925828ce4c" providerId="LiveId" clId="{38944E6C-0D34-4EB6-9626-93BDB703E972}" dt="2023-11-26T14:58:56.828" v="154" actId="26606"/>
          <ac:spMkLst>
            <pc:docMk/>
            <pc:sldMk cId="1882095579" sldId="281"/>
            <ac:spMk id="29" creationId="{F13C74B1-5B17-4795-BED0-7140497B445A}"/>
          </ac:spMkLst>
        </pc:spChg>
        <pc:spChg chg="add del">
          <ac:chgData name="SreeVidya Jagatap" userId="d69994925828ce4c" providerId="LiveId" clId="{38944E6C-0D34-4EB6-9626-93BDB703E972}" dt="2023-11-26T14:58:56.828" v="154" actId="26606"/>
          <ac:spMkLst>
            <pc:docMk/>
            <pc:sldMk cId="1882095579" sldId="281"/>
            <ac:spMk id="31" creationId="{D4974D33-8DC5-464E-8C6D-BE58F0669C17}"/>
          </ac:spMkLst>
        </pc:spChg>
        <pc:spChg chg="add del">
          <ac:chgData name="SreeVidya Jagatap" userId="d69994925828ce4c" providerId="LiveId" clId="{38944E6C-0D34-4EB6-9626-93BDB703E972}" dt="2023-11-26T14:59:26.555" v="158" actId="26606"/>
          <ac:spMkLst>
            <pc:docMk/>
            <pc:sldMk cId="1882095579" sldId="281"/>
            <ac:spMk id="36" creationId="{45D37F4E-DDB4-456B-97E0-9937730A039F}"/>
          </ac:spMkLst>
        </pc:spChg>
        <pc:spChg chg="add del">
          <ac:chgData name="SreeVidya Jagatap" userId="d69994925828ce4c" providerId="LiveId" clId="{38944E6C-0D34-4EB6-9626-93BDB703E972}" dt="2023-11-26T14:59:26.555" v="158" actId="26606"/>
          <ac:spMkLst>
            <pc:docMk/>
            <pc:sldMk cId="1882095579" sldId="281"/>
            <ac:spMk id="38" creationId="{B2DD41CD-8F47-4F56-AD12-4E2FF7696987}"/>
          </ac:spMkLst>
        </pc:spChg>
        <pc:spChg chg="add">
          <ac:chgData name="SreeVidya Jagatap" userId="d69994925828ce4c" providerId="LiveId" clId="{38944E6C-0D34-4EB6-9626-93BDB703E972}" dt="2023-11-26T14:59:26.555" v="158" actId="26606"/>
          <ac:spMkLst>
            <pc:docMk/>
            <pc:sldMk cId="1882095579" sldId="281"/>
            <ac:spMk id="43" creationId="{45D37F4E-DDB4-456B-97E0-9937730A039F}"/>
          </ac:spMkLst>
        </pc:spChg>
        <pc:spChg chg="add">
          <ac:chgData name="SreeVidya Jagatap" userId="d69994925828ce4c" providerId="LiveId" clId="{38944E6C-0D34-4EB6-9626-93BDB703E972}" dt="2023-11-26T14:59:26.555" v="158" actId="26606"/>
          <ac:spMkLst>
            <pc:docMk/>
            <pc:sldMk cId="1882095579" sldId="281"/>
            <ac:spMk id="45" creationId="{B2DD41CD-8F47-4F56-AD12-4E2FF7696987}"/>
          </ac:spMkLst>
        </pc:spChg>
        <pc:picChg chg="mod ord">
          <ac:chgData name="SreeVidya Jagatap" userId="d69994925828ce4c" providerId="LiveId" clId="{38944E6C-0D34-4EB6-9626-93BDB703E972}" dt="2023-11-26T14:58:56.828" v="154" actId="26606"/>
          <ac:picMkLst>
            <pc:docMk/>
            <pc:sldMk cId="1882095579" sldId="281"/>
            <ac:picMk id="14" creationId="{7B242200-D7EC-D295-4DB7-25D9AC8B0159}"/>
          </ac:picMkLst>
        </pc:picChg>
      </pc:sldChg>
      <pc:sldChg chg="addSp delSp modSp mod">
        <pc:chgData name="SreeVidya Jagatap" userId="d69994925828ce4c" providerId="LiveId" clId="{38944E6C-0D34-4EB6-9626-93BDB703E972}" dt="2023-11-30T20:53:03.818" v="1888" actId="20577"/>
        <pc:sldMkLst>
          <pc:docMk/>
          <pc:sldMk cId="472655550" sldId="284"/>
        </pc:sldMkLst>
        <pc:spChg chg="mod">
          <ac:chgData name="SreeVidya Jagatap" userId="d69994925828ce4c" providerId="LiveId" clId="{38944E6C-0D34-4EB6-9626-93BDB703E972}" dt="2023-11-26T14:59:47.074" v="160" actId="26606"/>
          <ac:spMkLst>
            <pc:docMk/>
            <pc:sldMk cId="472655550" sldId="284"/>
            <ac:spMk id="2" creationId="{208F7D1C-DC81-2E64-E2F2-B2ADD126B93D}"/>
          </ac:spMkLst>
        </pc:spChg>
        <pc:spChg chg="mod">
          <ac:chgData name="SreeVidya Jagatap" userId="d69994925828ce4c" providerId="LiveId" clId="{38944E6C-0D34-4EB6-9626-93BDB703E972}" dt="2023-11-30T20:53:03.818" v="1888" actId="20577"/>
          <ac:spMkLst>
            <pc:docMk/>
            <pc:sldMk cId="472655550" sldId="284"/>
            <ac:spMk id="3" creationId="{D32185A2-3617-9604-FE3A-56857DDA6EA8}"/>
          </ac:spMkLst>
        </pc:spChg>
        <pc:spChg chg="del">
          <ac:chgData name="SreeVidya Jagatap" userId="d69994925828ce4c" providerId="LiveId" clId="{38944E6C-0D34-4EB6-9626-93BDB703E972}" dt="2023-11-26T14:31:41.093" v="13" actId="26606"/>
          <ac:spMkLst>
            <pc:docMk/>
            <pc:sldMk cId="472655550" sldId="284"/>
            <ac:spMk id="6" creationId="{60C2BF78-EE5B-49C7-ADD9-58CDBD13E3AA}"/>
          </ac:spMkLst>
        </pc:spChg>
        <pc:spChg chg="add">
          <ac:chgData name="SreeVidya Jagatap" userId="d69994925828ce4c" providerId="LiveId" clId="{38944E6C-0D34-4EB6-9626-93BDB703E972}" dt="2023-11-26T14:59:47.074" v="160" actId="26606"/>
          <ac:spMkLst>
            <pc:docMk/>
            <pc:sldMk cId="472655550" sldId="284"/>
            <ac:spMk id="26" creationId="{100EDD19-6802-4EC3-95CE-CFFAB042CFD6}"/>
          </ac:spMkLst>
        </pc:spChg>
        <pc:spChg chg="add">
          <ac:chgData name="SreeVidya Jagatap" userId="d69994925828ce4c" providerId="LiveId" clId="{38944E6C-0D34-4EB6-9626-93BDB703E972}" dt="2023-11-26T14:59:47.074" v="160" actId="26606"/>
          <ac:spMkLst>
            <pc:docMk/>
            <pc:sldMk cId="472655550" sldId="284"/>
            <ac:spMk id="27" creationId="{DB17E863-922E-4C26-BD64-E8FD41D28661}"/>
          </ac:spMkLst>
        </pc:spChg>
        <pc:picChg chg="add del">
          <ac:chgData name="SreeVidya Jagatap" userId="d69994925828ce4c" providerId="LiveId" clId="{38944E6C-0D34-4EB6-9626-93BDB703E972}" dt="2023-11-26T14:31:43.370" v="14" actId="478"/>
          <ac:picMkLst>
            <pc:docMk/>
            <pc:sldMk cId="472655550" sldId="284"/>
            <ac:picMk id="24" creationId="{5922174A-6DE2-0BF6-B5D1-9A6B71328B74}"/>
          </ac:picMkLst>
        </pc:picChg>
      </pc:sldChg>
      <pc:sldChg chg="del">
        <pc:chgData name="SreeVidya Jagatap" userId="d69994925828ce4c" providerId="LiveId" clId="{38944E6C-0D34-4EB6-9626-93BDB703E972}" dt="2023-11-26T14:14:05.039" v="7" actId="47"/>
        <pc:sldMkLst>
          <pc:docMk/>
          <pc:sldMk cId="13381119" sldId="285"/>
        </pc:sldMkLst>
      </pc:sldChg>
      <pc:sldChg chg="del">
        <pc:chgData name="SreeVidya Jagatap" userId="d69994925828ce4c" providerId="LiveId" clId="{38944E6C-0D34-4EB6-9626-93BDB703E972}" dt="2023-11-26T14:14:05.993" v="8" actId="47"/>
        <pc:sldMkLst>
          <pc:docMk/>
          <pc:sldMk cId="65611378" sldId="286"/>
        </pc:sldMkLst>
      </pc:sldChg>
      <pc:sldChg chg="del">
        <pc:chgData name="SreeVidya Jagatap" userId="d69994925828ce4c" providerId="LiveId" clId="{38944E6C-0D34-4EB6-9626-93BDB703E972}" dt="2023-11-26T14:14:06.998" v="9" actId="47"/>
        <pc:sldMkLst>
          <pc:docMk/>
          <pc:sldMk cId="506128145" sldId="287"/>
        </pc:sldMkLst>
      </pc:sldChg>
      <pc:sldChg chg="del">
        <pc:chgData name="SreeVidya Jagatap" userId="d69994925828ce4c" providerId="LiveId" clId="{38944E6C-0D34-4EB6-9626-93BDB703E972}" dt="2023-11-26T14:14:10.610" v="10" actId="47"/>
        <pc:sldMkLst>
          <pc:docMk/>
          <pc:sldMk cId="3510485447" sldId="288"/>
        </pc:sldMkLst>
      </pc:sldChg>
      <pc:sldChg chg="del">
        <pc:chgData name="SreeVidya Jagatap" userId="d69994925828ce4c" providerId="LiveId" clId="{38944E6C-0D34-4EB6-9626-93BDB703E972}" dt="2023-11-26T14:14:12.388" v="11" actId="47"/>
        <pc:sldMkLst>
          <pc:docMk/>
          <pc:sldMk cId="1041858746" sldId="289"/>
        </pc:sldMkLst>
      </pc:sldChg>
      <pc:sldChg chg="addSp delSp modSp mod setClrOvrMap delDesignElem">
        <pc:chgData name="SreeVidya Jagatap" userId="d69994925828ce4c" providerId="LiveId" clId="{38944E6C-0D34-4EB6-9626-93BDB703E972}" dt="2023-11-30T20:32:32.449" v="1874" actId="20577"/>
        <pc:sldMkLst>
          <pc:docMk/>
          <pc:sldMk cId="1317618331" sldId="290"/>
        </pc:sldMkLst>
        <pc:spChg chg="mod">
          <ac:chgData name="SreeVidya Jagatap" userId="d69994925828ce4c" providerId="LiveId" clId="{38944E6C-0D34-4EB6-9626-93BDB703E972}" dt="2023-11-26T14:57:14.741" v="140" actId="26606"/>
          <ac:spMkLst>
            <pc:docMk/>
            <pc:sldMk cId="1317618331" sldId="290"/>
            <ac:spMk id="2" creationId="{CBF604D6-57CA-E104-A0AC-92128CDD38AA}"/>
          </ac:spMkLst>
        </pc:spChg>
        <pc:spChg chg="del">
          <ac:chgData name="SreeVidya Jagatap" userId="d69994925828ce4c" providerId="LiveId" clId="{38944E6C-0D34-4EB6-9626-93BDB703E972}" dt="2023-11-26T14:38:05.048" v="19"/>
          <ac:spMkLst>
            <pc:docMk/>
            <pc:sldMk cId="1317618331" sldId="290"/>
            <ac:spMk id="17" creationId="{989683EB-D202-4B4D-B1BD-8BA6965FBEF5}"/>
          </ac:spMkLst>
        </pc:spChg>
        <pc:spChg chg="add del mod">
          <ac:chgData name="SreeVidya Jagatap" userId="d69994925828ce4c" providerId="LiveId" clId="{38944E6C-0D34-4EB6-9626-93BDB703E972}" dt="2023-11-26T14:57:14.741" v="140" actId="26606"/>
          <ac:spMkLst>
            <pc:docMk/>
            <pc:sldMk cId="1317618331" sldId="290"/>
            <ac:spMk id="18" creationId="{D0DE8F4A-7686-F075-DC48-95B8C8D58FE7}"/>
          </ac:spMkLst>
        </pc:spChg>
        <pc:spChg chg="add del">
          <ac:chgData name="SreeVidya Jagatap" userId="d69994925828ce4c" providerId="LiveId" clId="{38944E6C-0D34-4EB6-9626-93BDB703E972}" dt="2023-11-26T14:56:33.991" v="133" actId="26606"/>
          <ac:spMkLst>
            <pc:docMk/>
            <pc:sldMk cId="1317618331" sldId="290"/>
            <ac:spMk id="22" creationId="{D009D6D5-DAC2-4A8B-A17A-E206B9012D09}"/>
          </ac:spMkLst>
        </pc:spChg>
        <pc:spChg chg="add del">
          <ac:chgData name="SreeVidya Jagatap" userId="d69994925828ce4c" providerId="LiveId" clId="{38944E6C-0D34-4EB6-9626-93BDB703E972}" dt="2023-11-26T14:56:08.090" v="127" actId="26606"/>
          <ac:spMkLst>
            <pc:docMk/>
            <pc:sldMk cId="1317618331" sldId="290"/>
            <ac:spMk id="23" creationId="{330D6772-5550-42D5-B8BC-CDE28365623B}"/>
          </ac:spMkLst>
        </pc:spChg>
        <pc:spChg chg="add del">
          <ac:chgData name="SreeVidya Jagatap" userId="d69994925828ce4c" providerId="LiveId" clId="{38944E6C-0D34-4EB6-9626-93BDB703E972}" dt="2023-11-26T14:56:33.991" v="133" actId="26606"/>
          <ac:spMkLst>
            <pc:docMk/>
            <pc:sldMk cId="1317618331" sldId="290"/>
            <ac:spMk id="24" creationId="{D0DE8F4A-7686-F075-DC48-95B8C8D58FE7}"/>
          </ac:spMkLst>
        </pc:spChg>
        <pc:spChg chg="add del">
          <ac:chgData name="SreeVidya Jagatap" userId="d69994925828ce4c" providerId="LiveId" clId="{38944E6C-0D34-4EB6-9626-93BDB703E972}" dt="2023-11-26T14:56:08.090" v="127" actId="26606"/>
          <ac:spMkLst>
            <pc:docMk/>
            <pc:sldMk cId="1317618331" sldId="290"/>
            <ac:spMk id="25" creationId="{97DB0DD1-0F30-4B7E-A6DC-3DDA7D5B351C}"/>
          </ac:spMkLst>
        </pc:spChg>
        <pc:spChg chg="add del">
          <ac:chgData name="SreeVidya Jagatap" userId="d69994925828ce4c" providerId="LiveId" clId="{38944E6C-0D34-4EB6-9626-93BDB703E972}" dt="2023-11-26T14:56:36.700" v="135" actId="26606"/>
          <ac:spMkLst>
            <pc:docMk/>
            <pc:sldMk cId="1317618331" sldId="290"/>
            <ac:spMk id="26" creationId="{04812C46-200A-4DEB-A05E-3ED6C68C2387}"/>
          </ac:spMkLst>
        </pc:spChg>
        <pc:spChg chg="add del">
          <ac:chgData name="SreeVidya Jagatap" userId="d69994925828ce4c" providerId="LiveId" clId="{38944E6C-0D34-4EB6-9626-93BDB703E972}" dt="2023-11-26T14:56:36.700" v="135" actId="26606"/>
          <ac:spMkLst>
            <pc:docMk/>
            <pc:sldMk cId="1317618331" sldId="290"/>
            <ac:spMk id="28" creationId="{D1EA859B-E555-4109-94F3-6700E046E008}"/>
          </ac:spMkLst>
        </pc:spChg>
        <pc:spChg chg="add del">
          <ac:chgData name="SreeVidya Jagatap" userId="d69994925828ce4c" providerId="LiveId" clId="{38944E6C-0D34-4EB6-9626-93BDB703E972}" dt="2023-11-26T14:56:36.700" v="135" actId="26606"/>
          <ac:spMkLst>
            <pc:docMk/>
            <pc:sldMk cId="1317618331" sldId="290"/>
            <ac:spMk id="29" creationId="{D0DE8F4A-7686-F075-DC48-95B8C8D58FE7}"/>
          </ac:spMkLst>
        </pc:spChg>
        <pc:spChg chg="add del">
          <ac:chgData name="SreeVidya Jagatap" userId="d69994925828ce4c" providerId="LiveId" clId="{38944E6C-0D34-4EB6-9626-93BDB703E972}" dt="2023-11-26T14:57:09.838" v="137" actId="26606"/>
          <ac:spMkLst>
            <pc:docMk/>
            <pc:sldMk cId="1317618331" sldId="290"/>
            <ac:spMk id="31" creationId="{23E547B5-89CF-4EC0-96DE-25771AED0799}"/>
          </ac:spMkLst>
        </pc:spChg>
        <pc:spChg chg="add del">
          <ac:chgData name="SreeVidya Jagatap" userId="d69994925828ce4c" providerId="LiveId" clId="{38944E6C-0D34-4EB6-9626-93BDB703E972}" dt="2023-11-26T14:57:09.838" v="137" actId="26606"/>
          <ac:spMkLst>
            <pc:docMk/>
            <pc:sldMk cId="1317618331" sldId="290"/>
            <ac:spMk id="32" creationId="{3F0B8CEB-8279-4E5E-A0CE-1FC9F71736F2}"/>
          </ac:spMkLst>
        </pc:spChg>
        <pc:spChg chg="add del">
          <ac:chgData name="SreeVidya Jagatap" userId="d69994925828ce4c" providerId="LiveId" clId="{38944E6C-0D34-4EB6-9626-93BDB703E972}" dt="2023-11-26T14:57:09.838" v="137" actId="26606"/>
          <ac:spMkLst>
            <pc:docMk/>
            <pc:sldMk cId="1317618331" sldId="290"/>
            <ac:spMk id="33" creationId="{D0DE8F4A-7686-F075-DC48-95B8C8D58FE7}"/>
          </ac:spMkLst>
        </pc:spChg>
        <pc:spChg chg="add del">
          <ac:chgData name="SreeVidya Jagatap" userId="d69994925828ce4c" providerId="LiveId" clId="{38944E6C-0D34-4EB6-9626-93BDB703E972}" dt="2023-11-26T14:57:14.724" v="139" actId="26606"/>
          <ac:spMkLst>
            <pc:docMk/>
            <pc:sldMk cId="1317618331" sldId="290"/>
            <ac:spMk id="35" creationId="{F13C74B1-5B17-4795-BED0-7140497B445A}"/>
          </ac:spMkLst>
        </pc:spChg>
        <pc:spChg chg="add del">
          <ac:chgData name="SreeVidya Jagatap" userId="d69994925828ce4c" providerId="LiveId" clId="{38944E6C-0D34-4EB6-9626-93BDB703E972}" dt="2023-11-26T14:57:14.724" v="139" actId="26606"/>
          <ac:spMkLst>
            <pc:docMk/>
            <pc:sldMk cId="1317618331" sldId="290"/>
            <ac:spMk id="36" creationId="{D4974D33-8DC5-464E-8C6D-BE58F0669C17}"/>
          </ac:spMkLst>
        </pc:spChg>
        <pc:spChg chg="add del">
          <ac:chgData name="SreeVidya Jagatap" userId="d69994925828ce4c" providerId="LiveId" clId="{38944E6C-0D34-4EB6-9626-93BDB703E972}" dt="2023-11-26T14:57:14.724" v="139" actId="26606"/>
          <ac:spMkLst>
            <pc:docMk/>
            <pc:sldMk cId="1317618331" sldId="290"/>
            <ac:spMk id="37" creationId="{D0DE8F4A-7686-F075-DC48-95B8C8D58FE7}"/>
          </ac:spMkLst>
        </pc:spChg>
        <pc:spChg chg="add">
          <ac:chgData name="SreeVidya Jagatap" userId="d69994925828ce4c" providerId="LiveId" clId="{38944E6C-0D34-4EB6-9626-93BDB703E972}" dt="2023-11-26T14:57:14.741" v="140" actId="26606"/>
          <ac:spMkLst>
            <pc:docMk/>
            <pc:sldMk cId="1317618331" sldId="290"/>
            <ac:spMk id="39" creationId="{9228552E-C8B1-4A80-8448-0787CE0FC704}"/>
          </ac:spMkLst>
        </pc:spChg>
        <pc:spChg chg="add mod">
          <ac:chgData name="SreeVidya Jagatap" userId="d69994925828ce4c" providerId="LiveId" clId="{38944E6C-0D34-4EB6-9626-93BDB703E972}" dt="2023-11-30T20:32:32.449" v="1874" actId="20577"/>
          <ac:spMkLst>
            <pc:docMk/>
            <pc:sldMk cId="1317618331" sldId="290"/>
            <ac:spMk id="40" creationId="{D0DE8F4A-7686-F075-DC48-95B8C8D58FE7}"/>
          </ac:spMkLst>
        </pc:spChg>
        <pc:graphicFrameChg chg="add del">
          <ac:chgData name="SreeVidya Jagatap" userId="d69994925828ce4c" providerId="LiveId" clId="{38944E6C-0D34-4EB6-9626-93BDB703E972}" dt="2023-11-26T14:56:27.652" v="131" actId="26606"/>
          <ac:graphicFrameMkLst>
            <pc:docMk/>
            <pc:sldMk cId="1317618331" sldId="290"/>
            <ac:graphicFrameMk id="20" creationId="{649AC43C-C4C6-6E5D-4D81-D372A5A8CC0E}"/>
          </ac:graphicFrameMkLst>
        </pc:graphicFrameChg>
        <pc:picChg chg="mod ord">
          <ac:chgData name="SreeVidya Jagatap" userId="d69994925828ce4c" providerId="LiveId" clId="{38944E6C-0D34-4EB6-9626-93BDB703E972}" dt="2023-11-26T14:57:14.741" v="140" actId="26606"/>
          <ac:picMkLst>
            <pc:docMk/>
            <pc:sldMk cId="1317618331" sldId="290"/>
            <ac:picMk id="11" creationId="{AC101A9F-3777-FF0E-B9FE-8FAACE962063}"/>
          </ac:picMkLst>
        </pc:picChg>
        <pc:cxnChg chg="add del">
          <ac:chgData name="SreeVidya Jagatap" userId="d69994925828ce4c" providerId="LiveId" clId="{38944E6C-0D34-4EB6-9626-93BDB703E972}" dt="2023-11-26T14:56:18.015" v="129" actId="26606"/>
          <ac:cxnSpMkLst>
            <pc:docMk/>
            <pc:sldMk cId="1317618331" sldId="290"/>
            <ac:cxnSpMk id="27" creationId="{FC23E3B9-5ABF-58B3-E2B0-E9A5DAA90037}"/>
          </ac:cxnSpMkLst>
        </pc:cxnChg>
      </pc:sldChg>
      <pc:sldChg chg="addSp delSp modSp del mod setBg">
        <pc:chgData name="SreeVidya Jagatap" userId="d69994925828ce4c" providerId="LiveId" clId="{38944E6C-0D34-4EB6-9626-93BDB703E972}" dt="2023-11-26T15:31:16.761" v="319" actId="47"/>
        <pc:sldMkLst>
          <pc:docMk/>
          <pc:sldMk cId="553203775" sldId="291"/>
        </pc:sldMkLst>
        <pc:spChg chg="del mod ord">
          <ac:chgData name="SreeVidya Jagatap" userId="d69994925828ce4c" providerId="LiveId" clId="{38944E6C-0D34-4EB6-9626-93BDB703E972}" dt="2023-11-26T15:30:49.183" v="307" actId="21"/>
          <ac:spMkLst>
            <pc:docMk/>
            <pc:sldMk cId="553203775" sldId="291"/>
            <ac:spMk id="3" creationId="{D2229D71-3923-6925-1A6C-FC40983863D7}"/>
          </ac:spMkLst>
        </pc:spChg>
        <pc:spChg chg="mod">
          <ac:chgData name="SreeVidya Jagatap" userId="d69994925828ce4c" providerId="LiveId" clId="{38944E6C-0D34-4EB6-9626-93BDB703E972}" dt="2023-11-26T15:28:40.566" v="263" actId="26606"/>
          <ac:spMkLst>
            <pc:docMk/>
            <pc:sldMk cId="553203775" sldId="291"/>
            <ac:spMk id="5" creationId="{23AC3A15-8484-2972-344D-99454CB328C1}"/>
          </ac:spMkLst>
        </pc:spChg>
        <pc:spChg chg="add mod">
          <ac:chgData name="SreeVidya Jagatap" userId="d69994925828ce4c" providerId="LiveId" clId="{38944E6C-0D34-4EB6-9626-93BDB703E972}" dt="2023-11-26T15:30:49.183" v="307" actId="21"/>
          <ac:spMkLst>
            <pc:docMk/>
            <pc:sldMk cId="553203775" sldId="291"/>
            <ac:spMk id="8" creationId="{80B3AFBE-25AC-8E98-867F-F827538B731E}"/>
          </ac:spMkLst>
        </pc:spChg>
        <pc:spChg chg="add del">
          <ac:chgData name="SreeVidya Jagatap" userId="d69994925828ce4c" providerId="LiveId" clId="{38944E6C-0D34-4EB6-9626-93BDB703E972}" dt="2023-11-26T15:27:29.476" v="250" actId="26606"/>
          <ac:spMkLst>
            <pc:docMk/>
            <pc:sldMk cId="553203775" sldId="291"/>
            <ac:spMk id="11" creationId="{D1D34770-47A8-402C-AF23-2B653F2D88C1}"/>
          </ac:spMkLst>
        </pc:spChg>
        <pc:spChg chg="add del">
          <ac:chgData name="SreeVidya Jagatap" userId="d69994925828ce4c" providerId="LiveId" clId="{38944E6C-0D34-4EB6-9626-93BDB703E972}" dt="2023-11-26T15:27:30.596" v="252" actId="26606"/>
          <ac:spMkLst>
            <pc:docMk/>
            <pc:sldMk cId="553203775" sldId="291"/>
            <ac:spMk id="13" creationId="{D009D6D5-DAC2-4A8B-A17A-E206B9012D09}"/>
          </ac:spMkLst>
        </pc:spChg>
        <pc:spChg chg="add del">
          <ac:chgData name="SreeVidya Jagatap" userId="d69994925828ce4c" providerId="LiveId" clId="{38944E6C-0D34-4EB6-9626-93BDB703E972}" dt="2023-11-26T15:28:40.551" v="262" actId="26606"/>
          <ac:spMkLst>
            <pc:docMk/>
            <pc:sldMk cId="553203775" sldId="291"/>
            <ac:spMk id="25" creationId="{9DD005C1-8C51-42D6-9BEE-B9B83849743D}"/>
          </ac:spMkLst>
        </pc:spChg>
        <pc:spChg chg="add del">
          <ac:chgData name="SreeVidya Jagatap" userId="d69994925828ce4c" providerId="LiveId" clId="{38944E6C-0D34-4EB6-9626-93BDB703E972}" dt="2023-11-26T15:28:40.551" v="262" actId="26606"/>
          <ac:spMkLst>
            <pc:docMk/>
            <pc:sldMk cId="553203775" sldId="291"/>
            <ac:spMk id="26" creationId="{A7AE9375-4664-4DB2-922D-2782A6E439AC}"/>
          </ac:spMkLst>
        </pc:spChg>
        <pc:grpChg chg="add del">
          <ac:chgData name="SreeVidya Jagatap" userId="d69994925828ce4c" providerId="LiveId" clId="{38944E6C-0D34-4EB6-9626-93BDB703E972}" dt="2023-11-26T15:28:40.566" v="263" actId="26606"/>
          <ac:grpSpMkLst>
            <pc:docMk/>
            <pc:sldMk cId="553203775" sldId="291"/>
            <ac:grpSpMk id="15" creationId="{8CE57D37-C2D0-066B-1AE3-6F4244344F27}"/>
          </ac:grpSpMkLst>
        </pc:grpChg>
        <pc:grpChg chg="add del">
          <ac:chgData name="SreeVidya Jagatap" userId="d69994925828ce4c" providerId="LiveId" clId="{38944E6C-0D34-4EB6-9626-93BDB703E972}" dt="2023-11-26T15:28:38.379" v="260" actId="26606"/>
          <ac:grpSpMkLst>
            <pc:docMk/>
            <pc:sldMk cId="553203775" sldId="291"/>
            <ac:grpSpMk id="21" creationId="{D8C13078-6EA8-39DE-7A9D-C7FC6EA43A32}"/>
          </ac:grpSpMkLst>
        </pc:grpChg>
        <pc:grpChg chg="add">
          <ac:chgData name="SreeVidya Jagatap" userId="d69994925828ce4c" providerId="LiveId" clId="{38944E6C-0D34-4EB6-9626-93BDB703E972}" dt="2023-11-26T15:28:40.566" v="263" actId="26606"/>
          <ac:grpSpMkLst>
            <pc:docMk/>
            <pc:sldMk cId="553203775" sldId="291"/>
            <ac:grpSpMk id="29" creationId="{D8C13078-6EA8-39DE-7A9D-C7FC6EA43A32}"/>
          </ac:grpSpMkLst>
        </pc:grpChg>
        <pc:graphicFrameChg chg="add del">
          <ac:chgData name="SreeVidya Jagatap" userId="d69994925828ce4c" providerId="LiveId" clId="{38944E6C-0D34-4EB6-9626-93BDB703E972}" dt="2023-11-26T15:25:14.332" v="244" actId="478"/>
          <ac:graphicFrameMkLst>
            <pc:docMk/>
            <pc:sldMk cId="553203775" sldId="291"/>
            <ac:graphicFrameMk id="2" creationId="{FB577444-F805-77B9-4B3F-0E9625C90505}"/>
          </ac:graphicFrameMkLst>
        </pc:graphicFrameChg>
        <pc:graphicFrameChg chg="add del">
          <ac:chgData name="SreeVidya Jagatap" userId="d69994925828ce4c" providerId="LiveId" clId="{38944E6C-0D34-4EB6-9626-93BDB703E972}" dt="2023-11-26T15:26:26.881" v="246" actId="478"/>
          <ac:graphicFrameMkLst>
            <pc:docMk/>
            <pc:sldMk cId="553203775" sldId="291"/>
            <ac:graphicFrameMk id="4" creationId="{C355442E-4331-A47C-3F8D-5B4CB2562A7F}"/>
          </ac:graphicFrameMkLst>
        </pc:graphicFrameChg>
        <pc:picChg chg="add del mod">
          <ac:chgData name="SreeVidya Jagatap" userId="d69994925828ce4c" providerId="LiveId" clId="{38944E6C-0D34-4EB6-9626-93BDB703E972}" dt="2023-11-26T15:27:37.672" v="254" actId="478"/>
          <ac:picMkLst>
            <pc:docMk/>
            <pc:sldMk cId="553203775" sldId="291"/>
            <ac:picMk id="6" creationId="{E468F907-2666-7B4C-AB68-918390DE199D}"/>
          </ac:picMkLst>
        </pc:picChg>
        <pc:cxnChg chg="add del">
          <ac:chgData name="SreeVidya Jagatap" userId="d69994925828ce4c" providerId="LiveId" clId="{38944E6C-0D34-4EB6-9626-93BDB703E972}" dt="2023-11-26T15:28:40.551" v="262" actId="26606"/>
          <ac:cxnSpMkLst>
            <pc:docMk/>
            <pc:sldMk cId="553203775" sldId="291"/>
            <ac:cxnSpMk id="27" creationId="{EE504C98-6397-41C1-A8D8-2D9C4ED307E0}"/>
          </ac:cxnSpMkLst>
        </pc:cxnChg>
      </pc:sldChg>
      <pc:sldChg chg="modSp del mod ord">
        <pc:chgData name="SreeVidya Jagatap" userId="d69994925828ce4c" providerId="LiveId" clId="{38944E6C-0D34-4EB6-9626-93BDB703E972}" dt="2023-11-29T01:25:46.922" v="1194" actId="47"/>
        <pc:sldMkLst>
          <pc:docMk/>
          <pc:sldMk cId="1265347040" sldId="292"/>
        </pc:sldMkLst>
        <pc:spChg chg="mod">
          <ac:chgData name="SreeVidya Jagatap" userId="d69994925828ce4c" providerId="LiveId" clId="{38944E6C-0D34-4EB6-9626-93BDB703E972}" dt="2023-11-26T14:49:53.045" v="96" actId="27636"/>
          <ac:spMkLst>
            <pc:docMk/>
            <pc:sldMk cId="1265347040" sldId="292"/>
            <ac:spMk id="3" creationId="{6556E1FB-A0F3-7609-309C-9B2AC2ABF5E0}"/>
          </ac:spMkLst>
        </pc:spChg>
      </pc:sldChg>
      <pc:sldChg chg="addSp delSp modSp mod setBg">
        <pc:chgData name="SreeVidya Jagatap" userId="d69994925828ce4c" providerId="LiveId" clId="{38944E6C-0D34-4EB6-9626-93BDB703E972}" dt="2023-11-26T15:43:11.703" v="387" actId="1076"/>
        <pc:sldMkLst>
          <pc:docMk/>
          <pc:sldMk cId="2308602612" sldId="293"/>
        </pc:sldMkLst>
        <pc:spChg chg="mod ord">
          <ac:chgData name="SreeVidya Jagatap" userId="d69994925828ce4c" providerId="LiveId" clId="{38944E6C-0D34-4EB6-9626-93BDB703E972}" dt="2023-11-26T15:43:11.703" v="387" actId="1076"/>
          <ac:spMkLst>
            <pc:docMk/>
            <pc:sldMk cId="2308602612" sldId="293"/>
            <ac:spMk id="5" creationId="{8375D11F-021B-7796-273E-ECC2EA1C57E1}"/>
          </ac:spMkLst>
        </pc:spChg>
        <pc:spChg chg="add del">
          <ac:chgData name="SreeVidya Jagatap" userId="d69994925828ce4c" providerId="LiveId" clId="{38944E6C-0D34-4EB6-9626-93BDB703E972}" dt="2023-11-26T15:38:30.529" v="325" actId="26606"/>
          <ac:spMkLst>
            <pc:docMk/>
            <pc:sldMk cId="2308602612" sldId="293"/>
            <ac:spMk id="10" creationId="{50069904-3F2E-682E-C1E1-E9558EF138AF}"/>
          </ac:spMkLst>
        </pc:spChg>
        <pc:spChg chg="add del">
          <ac:chgData name="SreeVidya Jagatap" userId="d69994925828ce4c" providerId="LiveId" clId="{38944E6C-0D34-4EB6-9626-93BDB703E972}" dt="2023-11-26T15:38:45.061" v="329" actId="26606"/>
          <ac:spMkLst>
            <pc:docMk/>
            <pc:sldMk cId="2308602612" sldId="293"/>
            <ac:spMk id="11" creationId="{9D768B77-8742-43A0-AF16-6AC4D378E482}"/>
          </ac:spMkLst>
        </pc:spChg>
        <pc:spChg chg="add del">
          <ac:chgData name="SreeVidya Jagatap" userId="d69994925828ce4c" providerId="LiveId" clId="{38944E6C-0D34-4EB6-9626-93BDB703E972}" dt="2023-11-26T15:38:47.143" v="331" actId="26606"/>
          <ac:spMkLst>
            <pc:docMk/>
            <pc:sldMk cId="2308602612" sldId="293"/>
            <ac:spMk id="15" creationId="{59383CF9-23B5-4335-9B21-1791C4CF1C75}"/>
          </ac:spMkLst>
        </pc:spChg>
        <pc:spChg chg="add del">
          <ac:chgData name="SreeVidya Jagatap" userId="d69994925828ce4c" providerId="LiveId" clId="{38944E6C-0D34-4EB6-9626-93BDB703E972}" dt="2023-11-26T15:38:40.429" v="327" actId="26606"/>
          <ac:spMkLst>
            <pc:docMk/>
            <pc:sldMk cId="2308602612" sldId="293"/>
            <ac:spMk id="16" creationId="{7EF1B26B-15DF-9D73-1739-3DC2BC76C3C9}"/>
          </ac:spMkLst>
        </pc:spChg>
        <pc:spChg chg="add del">
          <ac:chgData name="SreeVidya Jagatap" userId="d69994925828ce4c" providerId="LiveId" clId="{38944E6C-0D34-4EB6-9626-93BDB703E972}" dt="2023-11-26T15:38:45.061" v="329" actId="26606"/>
          <ac:spMkLst>
            <pc:docMk/>
            <pc:sldMk cId="2308602612" sldId="293"/>
            <ac:spMk id="19" creationId="{48B13CA8-CBEA-4805-955D-CEBE32236560}"/>
          </ac:spMkLst>
        </pc:spChg>
        <pc:spChg chg="add del">
          <ac:chgData name="SreeVidya Jagatap" userId="d69994925828ce4c" providerId="LiveId" clId="{38944E6C-0D34-4EB6-9626-93BDB703E972}" dt="2023-11-26T15:38:47.143" v="331" actId="26606"/>
          <ac:spMkLst>
            <pc:docMk/>
            <pc:sldMk cId="2308602612" sldId="293"/>
            <ac:spMk id="21" creationId="{2EB492CD-616E-47F8-933B-5E2D952A0593}"/>
          </ac:spMkLst>
        </pc:spChg>
        <pc:spChg chg="add del">
          <ac:chgData name="SreeVidya Jagatap" userId="d69994925828ce4c" providerId="LiveId" clId="{38944E6C-0D34-4EB6-9626-93BDB703E972}" dt="2023-11-26T15:38:47.143" v="331" actId="26606"/>
          <ac:spMkLst>
            <pc:docMk/>
            <pc:sldMk cId="2308602612" sldId="293"/>
            <ac:spMk id="22" creationId="{0007FE00-9498-4706-B255-6437B0252C02}"/>
          </ac:spMkLst>
        </pc:spChg>
        <pc:spChg chg="add del">
          <ac:chgData name="SreeVidya Jagatap" userId="d69994925828ce4c" providerId="LiveId" clId="{38944E6C-0D34-4EB6-9626-93BDB703E972}" dt="2023-11-26T15:38:47.143" v="331" actId="26606"/>
          <ac:spMkLst>
            <pc:docMk/>
            <pc:sldMk cId="2308602612" sldId="293"/>
            <ac:spMk id="23" creationId="{E022C998-6ADF-98E4-4366-C6AA59F2A192}"/>
          </ac:spMkLst>
        </pc:spChg>
        <pc:spChg chg="add del">
          <ac:chgData name="SreeVidya Jagatap" userId="d69994925828ce4c" providerId="LiveId" clId="{38944E6C-0D34-4EB6-9626-93BDB703E972}" dt="2023-11-26T15:38:53.716" v="333" actId="26606"/>
          <ac:spMkLst>
            <pc:docMk/>
            <pc:sldMk cId="2308602612" sldId="293"/>
            <ac:spMk id="25" creationId="{7EF1B26B-15DF-9D73-1739-3DC2BC76C3C9}"/>
          </ac:spMkLst>
        </pc:spChg>
        <pc:spChg chg="add del">
          <ac:chgData name="SreeVidya Jagatap" userId="d69994925828ce4c" providerId="LiveId" clId="{38944E6C-0D34-4EB6-9626-93BDB703E972}" dt="2023-11-26T15:38:56.090" v="335" actId="26606"/>
          <ac:spMkLst>
            <pc:docMk/>
            <pc:sldMk cId="2308602612" sldId="293"/>
            <ac:spMk id="29" creationId="{C0763A76-9F1C-4FC5-82B7-DD475DA461B2}"/>
          </ac:spMkLst>
        </pc:spChg>
        <pc:spChg chg="add del">
          <ac:chgData name="SreeVidya Jagatap" userId="d69994925828ce4c" providerId="LiveId" clId="{38944E6C-0D34-4EB6-9626-93BDB703E972}" dt="2023-11-26T15:38:56.090" v="335" actId="26606"/>
          <ac:spMkLst>
            <pc:docMk/>
            <pc:sldMk cId="2308602612" sldId="293"/>
            <ac:spMk id="30" creationId="{E81BF4F6-F2CF-4984-9D14-D6966D92F99F}"/>
          </ac:spMkLst>
        </pc:spChg>
        <pc:spChg chg="add del">
          <ac:chgData name="SreeVidya Jagatap" userId="d69994925828ce4c" providerId="LiveId" clId="{38944E6C-0D34-4EB6-9626-93BDB703E972}" dt="2023-11-26T15:38:56.090" v="335" actId="26606"/>
          <ac:spMkLst>
            <pc:docMk/>
            <pc:sldMk cId="2308602612" sldId="293"/>
            <ac:spMk id="31" creationId="{B9E25912-B7BD-FE49-1549-BE00021076C9}"/>
          </ac:spMkLst>
        </pc:spChg>
        <pc:spChg chg="add del">
          <ac:chgData name="SreeVidya Jagatap" userId="d69994925828ce4c" providerId="LiveId" clId="{38944E6C-0D34-4EB6-9626-93BDB703E972}" dt="2023-11-26T15:38:58.812" v="337" actId="26606"/>
          <ac:spMkLst>
            <pc:docMk/>
            <pc:sldMk cId="2308602612" sldId="293"/>
            <ac:spMk id="33" creationId="{D4771268-CB57-404A-9271-370EB28F6090}"/>
          </ac:spMkLst>
        </pc:spChg>
        <pc:spChg chg="add del">
          <ac:chgData name="SreeVidya Jagatap" userId="d69994925828ce4c" providerId="LiveId" clId="{38944E6C-0D34-4EB6-9626-93BDB703E972}" dt="2023-11-26T15:39:03.174" v="339" actId="26606"/>
          <ac:spMkLst>
            <pc:docMk/>
            <pc:sldMk cId="2308602612" sldId="293"/>
            <ac:spMk id="35" creationId="{D12DDE76-C203-4047-9998-63900085B5E8}"/>
          </ac:spMkLst>
        </pc:spChg>
        <pc:spChg chg="add del">
          <ac:chgData name="SreeVidya Jagatap" userId="d69994925828ce4c" providerId="LiveId" clId="{38944E6C-0D34-4EB6-9626-93BDB703E972}" dt="2023-11-26T15:39:08.135" v="341" actId="26606"/>
          <ac:spMkLst>
            <pc:docMk/>
            <pc:sldMk cId="2308602612" sldId="293"/>
            <ac:spMk id="37" creationId="{9A724DBA-D2D9-471E-8ED7-2015DDD950DF}"/>
          </ac:spMkLst>
        </pc:spChg>
        <pc:spChg chg="add del">
          <ac:chgData name="SreeVidya Jagatap" userId="d69994925828ce4c" providerId="LiveId" clId="{38944E6C-0D34-4EB6-9626-93BDB703E972}" dt="2023-11-26T15:39:08.135" v="341" actId="26606"/>
          <ac:spMkLst>
            <pc:docMk/>
            <pc:sldMk cId="2308602612" sldId="293"/>
            <ac:spMk id="38" creationId="{08980754-6F4B-43C9-B9BE-127B6BED6586}"/>
          </ac:spMkLst>
        </pc:spChg>
        <pc:spChg chg="add del">
          <ac:chgData name="SreeVidya Jagatap" userId="d69994925828ce4c" providerId="LiveId" clId="{38944E6C-0D34-4EB6-9626-93BDB703E972}" dt="2023-11-26T15:39:08.135" v="341" actId="26606"/>
          <ac:spMkLst>
            <pc:docMk/>
            <pc:sldMk cId="2308602612" sldId="293"/>
            <ac:spMk id="39" creationId="{2C1BBA94-3F40-40AA-8BB9-E69E25E537C1}"/>
          </ac:spMkLst>
        </pc:spChg>
        <pc:spChg chg="add del">
          <ac:chgData name="SreeVidya Jagatap" userId="d69994925828ce4c" providerId="LiveId" clId="{38944E6C-0D34-4EB6-9626-93BDB703E972}" dt="2023-11-26T15:39:08.135" v="341" actId="26606"/>
          <ac:spMkLst>
            <pc:docMk/>
            <pc:sldMk cId="2308602612" sldId="293"/>
            <ac:spMk id="40" creationId="{169CC832-2974-4E8D-90ED-3E2941BA7336}"/>
          </ac:spMkLst>
        </pc:spChg>
        <pc:spChg chg="add del">
          <ac:chgData name="SreeVidya Jagatap" userId="d69994925828ce4c" providerId="LiveId" clId="{38944E6C-0D34-4EB6-9626-93BDB703E972}" dt="2023-11-26T15:39:08.135" v="341" actId="26606"/>
          <ac:spMkLst>
            <pc:docMk/>
            <pc:sldMk cId="2308602612" sldId="293"/>
            <ac:spMk id="41" creationId="{D3F0A659-6CB4-FA6B-E3A2-475AE65655C7}"/>
          </ac:spMkLst>
        </pc:spChg>
        <pc:spChg chg="add del">
          <ac:chgData name="SreeVidya Jagatap" userId="d69994925828ce4c" providerId="LiveId" clId="{38944E6C-0D34-4EB6-9626-93BDB703E972}" dt="2023-11-26T15:39:08.135" v="341" actId="26606"/>
          <ac:spMkLst>
            <pc:docMk/>
            <pc:sldMk cId="2308602612" sldId="293"/>
            <ac:spMk id="42" creationId="{55222F96-971A-4F90-B841-6BAB416C7AC1}"/>
          </ac:spMkLst>
        </pc:spChg>
        <pc:spChg chg="add del">
          <ac:chgData name="SreeVidya Jagatap" userId="d69994925828ce4c" providerId="LiveId" clId="{38944E6C-0D34-4EB6-9626-93BDB703E972}" dt="2023-11-26T15:39:19.311" v="343" actId="26606"/>
          <ac:spMkLst>
            <pc:docMk/>
            <pc:sldMk cId="2308602612" sldId="293"/>
            <ac:spMk id="44" creationId="{2EB492CD-616E-47F8-933B-5E2D952A0593}"/>
          </ac:spMkLst>
        </pc:spChg>
        <pc:spChg chg="add del">
          <ac:chgData name="SreeVidya Jagatap" userId="d69994925828ce4c" providerId="LiveId" clId="{38944E6C-0D34-4EB6-9626-93BDB703E972}" dt="2023-11-26T15:39:19.311" v="343" actId="26606"/>
          <ac:spMkLst>
            <pc:docMk/>
            <pc:sldMk cId="2308602612" sldId="293"/>
            <ac:spMk id="45" creationId="{59383CF9-23B5-4335-9B21-1791C4CF1C75}"/>
          </ac:spMkLst>
        </pc:spChg>
        <pc:spChg chg="add del">
          <ac:chgData name="SreeVidya Jagatap" userId="d69994925828ce4c" providerId="LiveId" clId="{38944E6C-0D34-4EB6-9626-93BDB703E972}" dt="2023-11-26T15:39:19.311" v="343" actId="26606"/>
          <ac:spMkLst>
            <pc:docMk/>
            <pc:sldMk cId="2308602612" sldId="293"/>
            <ac:spMk id="46" creationId="{0007FE00-9498-4706-B255-6437B0252C02}"/>
          </ac:spMkLst>
        </pc:spChg>
        <pc:spChg chg="add del">
          <ac:chgData name="SreeVidya Jagatap" userId="d69994925828ce4c" providerId="LiveId" clId="{38944E6C-0D34-4EB6-9626-93BDB703E972}" dt="2023-11-26T15:39:19.311" v="343" actId="26606"/>
          <ac:spMkLst>
            <pc:docMk/>
            <pc:sldMk cId="2308602612" sldId="293"/>
            <ac:spMk id="47" creationId="{E022C998-6ADF-98E4-4366-C6AA59F2A192}"/>
          </ac:spMkLst>
        </pc:spChg>
        <pc:spChg chg="add del">
          <ac:chgData name="SreeVidya Jagatap" userId="d69994925828ce4c" providerId="LiveId" clId="{38944E6C-0D34-4EB6-9626-93BDB703E972}" dt="2023-11-26T15:39:42.281" v="345" actId="26606"/>
          <ac:spMkLst>
            <pc:docMk/>
            <pc:sldMk cId="2308602612" sldId="293"/>
            <ac:spMk id="49" creationId="{A4AC5506-6312-4701-8D3C-40187889A947}"/>
          </ac:spMkLst>
        </pc:spChg>
        <pc:spChg chg="add del">
          <ac:chgData name="SreeVidya Jagatap" userId="d69994925828ce4c" providerId="LiveId" clId="{38944E6C-0D34-4EB6-9626-93BDB703E972}" dt="2023-11-26T15:39:49.155" v="347" actId="26606"/>
          <ac:spMkLst>
            <pc:docMk/>
            <pc:sldMk cId="2308602612" sldId="293"/>
            <ac:spMk id="51" creationId="{BEE73255-8084-4DF9-BB0B-15EAC92E2CB9}"/>
          </ac:spMkLst>
        </pc:spChg>
        <pc:spChg chg="add del">
          <ac:chgData name="SreeVidya Jagatap" userId="d69994925828ce4c" providerId="LiveId" clId="{38944E6C-0D34-4EB6-9626-93BDB703E972}" dt="2023-11-26T15:39:49.155" v="347" actId="26606"/>
          <ac:spMkLst>
            <pc:docMk/>
            <pc:sldMk cId="2308602612" sldId="293"/>
            <ac:spMk id="52" creationId="{67048353-8981-459A-9BC6-9711CE462E06}"/>
          </ac:spMkLst>
        </pc:spChg>
        <pc:spChg chg="add del">
          <ac:chgData name="SreeVidya Jagatap" userId="d69994925828ce4c" providerId="LiveId" clId="{38944E6C-0D34-4EB6-9626-93BDB703E972}" dt="2023-11-26T15:39:57.419" v="349" actId="26606"/>
          <ac:spMkLst>
            <pc:docMk/>
            <pc:sldMk cId="2308602612" sldId="293"/>
            <ac:spMk id="55" creationId="{50069904-3F2E-682E-C1E1-E9558EF138AF}"/>
          </ac:spMkLst>
        </pc:spChg>
        <pc:spChg chg="add del">
          <ac:chgData name="SreeVidya Jagatap" userId="d69994925828ce4c" providerId="LiveId" clId="{38944E6C-0D34-4EB6-9626-93BDB703E972}" dt="2023-11-26T15:39:59.730" v="351" actId="26606"/>
          <ac:spMkLst>
            <pc:docMk/>
            <pc:sldMk cId="2308602612" sldId="293"/>
            <ac:spMk id="57" creationId="{C0763A76-9F1C-4FC5-82B7-DD475DA461B2}"/>
          </ac:spMkLst>
        </pc:spChg>
        <pc:spChg chg="add del">
          <ac:chgData name="SreeVidya Jagatap" userId="d69994925828ce4c" providerId="LiveId" clId="{38944E6C-0D34-4EB6-9626-93BDB703E972}" dt="2023-11-26T15:39:59.730" v="351" actId="26606"/>
          <ac:spMkLst>
            <pc:docMk/>
            <pc:sldMk cId="2308602612" sldId="293"/>
            <ac:spMk id="58" creationId="{E81BF4F6-F2CF-4984-9D14-D6966D92F99F}"/>
          </ac:spMkLst>
        </pc:spChg>
        <pc:spChg chg="add del">
          <ac:chgData name="SreeVidya Jagatap" userId="d69994925828ce4c" providerId="LiveId" clId="{38944E6C-0D34-4EB6-9626-93BDB703E972}" dt="2023-11-26T15:39:59.730" v="351" actId="26606"/>
          <ac:spMkLst>
            <pc:docMk/>
            <pc:sldMk cId="2308602612" sldId="293"/>
            <ac:spMk id="59" creationId="{B9E25912-B7BD-FE49-1549-BE00021076C9}"/>
          </ac:spMkLst>
        </pc:spChg>
        <pc:spChg chg="add del">
          <ac:chgData name="SreeVidya Jagatap" userId="d69994925828ce4c" providerId="LiveId" clId="{38944E6C-0D34-4EB6-9626-93BDB703E972}" dt="2023-11-26T15:40:01.402" v="353" actId="26606"/>
          <ac:spMkLst>
            <pc:docMk/>
            <pc:sldMk cId="2308602612" sldId="293"/>
            <ac:spMk id="61" creationId="{ECC07320-C2CA-4E29-8481-9D9E143C7788}"/>
          </ac:spMkLst>
        </pc:spChg>
        <pc:spChg chg="add del">
          <ac:chgData name="SreeVidya Jagatap" userId="d69994925828ce4c" providerId="LiveId" clId="{38944E6C-0D34-4EB6-9626-93BDB703E972}" dt="2023-11-26T15:40:01.402" v="353" actId="26606"/>
          <ac:spMkLst>
            <pc:docMk/>
            <pc:sldMk cId="2308602612" sldId="293"/>
            <ac:spMk id="62" creationId="{178FB36B-5BFE-42CA-BC60-1115E0D95EEC}"/>
          </ac:spMkLst>
        </pc:spChg>
        <pc:spChg chg="add del">
          <ac:chgData name="SreeVidya Jagatap" userId="d69994925828ce4c" providerId="LiveId" clId="{38944E6C-0D34-4EB6-9626-93BDB703E972}" dt="2023-11-26T15:40:49.543" v="365" actId="26606"/>
          <ac:spMkLst>
            <pc:docMk/>
            <pc:sldMk cId="2308602612" sldId="293"/>
            <ac:spMk id="64" creationId="{9D768B77-8742-43A0-AF16-6AC4D378E482}"/>
          </ac:spMkLst>
        </pc:spChg>
        <pc:spChg chg="add del">
          <ac:chgData name="SreeVidya Jagatap" userId="d69994925828ce4c" providerId="LiveId" clId="{38944E6C-0D34-4EB6-9626-93BDB703E972}" dt="2023-11-26T15:40:49.543" v="365" actId="26606"/>
          <ac:spMkLst>
            <pc:docMk/>
            <pc:sldMk cId="2308602612" sldId="293"/>
            <ac:spMk id="65" creationId="{48B13CA8-CBEA-4805-955D-CEBE32236560}"/>
          </ac:spMkLst>
        </pc:spChg>
        <pc:spChg chg="add del">
          <ac:chgData name="SreeVidya Jagatap" userId="d69994925828ce4c" providerId="LiveId" clId="{38944E6C-0D34-4EB6-9626-93BDB703E972}" dt="2023-11-26T15:41:08.106" v="371" actId="26606"/>
          <ac:spMkLst>
            <pc:docMk/>
            <pc:sldMk cId="2308602612" sldId="293"/>
            <ac:spMk id="70" creationId="{7B831B6F-405A-4B47-B9BB-5CA88F285844}"/>
          </ac:spMkLst>
        </pc:spChg>
        <pc:spChg chg="add del">
          <ac:chgData name="SreeVidya Jagatap" userId="d69994925828ce4c" providerId="LiveId" clId="{38944E6C-0D34-4EB6-9626-93BDB703E972}" dt="2023-11-26T15:41:08.106" v="371" actId="26606"/>
          <ac:spMkLst>
            <pc:docMk/>
            <pc:sldMk cId="2308602612" sldId="293"/>
            <ac:spMk id="72" creationId="{953EE71A-6488-4203-A7C4-77102FD0DCCA}"/>
          </ac:spMkLst>
        </pc:spChg>
        <pc:spChg chg="add del">
          <ac:chgData name="SreeVidya Jagatap" userId="d69994925828ce4c" providerId="LiveId" clId="{38944E6C-0D34-4EB6-9626-93BDB703E972}" dt="2023-11-26T15:41:05.018" v="368" actId="26606"/>
          <ac:spMkLst>
            <pc:docMk/>
            <pc:sldMk cId="2308602612" sldId="293"/>
            <ac:spMk id="77" creationId="{743AA782-23D1-4521-8CAD-47662984AA08}"/>
          </ac:spMkLst>
        </pc:spChg>
        <pc:spChg chg="add del">
          <ac:chgData name="SreeVidya Jagatap" userId="d69994925828ce4c" providerId="LiveId" clId="{38944E6C-0D34-4EB6-9626-93BDB703E972}" dt="2023-11-26T15:41:05.018" v="368" actId="26606"/>
          <ac:spMkLst>
            <pc:docMk/>
            <pc:sldMk cId="2308602612" sldId="293"/>
            <ac:spMk id="79" creationId="{71877DBC-BB60-40F0-AC93-2ACDBAAE60CE}"/>
          </ac:spMkLst>
        </pc:spChg>
        <pc:spChg chg="add del">
          <ac:chgData name="SreeVidya Jagatap" userId="d69994925828ce4c" providerId="LiveId" clId="{38944E6C-0D34-4EB6-9626-93BDB703E972}" dt="2023-11-26T15:41:57.659" v="380" actId="26606"/>
          <ac:spMkLst>
            <pc:docMk/>
            <pc:sldMk cId="2308602612" sldId="293"/>
            <ac:spMk id="84" creationId="{743AA782-23D1-4521-8CAD-47662984AA08}"/>
          </ac:spMkLst>
        </pc:spChg>
        <pc:spChg chg="add del">
          <ac:chgData name="SreeVidya Jagatap" userId="d69994925828ce4c" providerId="LiveId" clId="{38944E6C-0D34-4EB6-9626-93BDB703E972}" dt="2023-11-26T15:41:57.659" v="380" actId="26606"/>
          <ac:spMkLst>
            <pc:docMk/>
            <pc:sldMk cId="2308602612" sldId="293"/>
            <ac:spMk id="85" creationId="{71877DBC-BB60-40F0-AC93-2ACDBAAE60CE}"/>
          </ac:spMkLst>
        </pc:spChg>
        <pc:spChg chg="add del">
          <ac:chgData name="SreeVidya Jagatap" userId="d69994925828ce4c" providerId="LiveId" clId="{38944E6C-0D34-4EB6-9626-93BDB703E972}" dt="2023-11-26T15:42:49.264" v="381" actId="478"/>
          <ac:spMkLst>
            <pc:docMk/>
            <pc:sldMk cId="2308602612" sldId="293"/>
            <ac:spMk id="89" creationId="{3E3AA06B-870E-3189-C745-15851622CDDC}"/>
          </ac:spMkLst>
        </pc:spChg>
        <pc:spChg chg="add">
          <ac:chgData name="SreeVidya Jagatap" userId="d69994925828ce4c" providerId="LiveId" clId="{38944E6C-0D34-4EB6-9626-93BDB703E972}" dt="2023-11-26T15:41:57.659" v="380" actId="26606"/>
          <ac:spMkLst>
            <pc:docMk/>
            <pc:sldMk cId="2308602612" sldId="293"/>
            <ac:spMk id="92" creationId="{A8908DB7-C3A6-4FCB-9820-CEE02B398C4A}"/>
          </ac:spMkLst>
        </pc:spChg>
        <pc:spChg chg="add">
          <ac:chgData name="SreeVidya Jagatap" userId="d69994925828ce4c" providerId="LiveId" clId="{38944E6C-0D34-4EB6-9626-93BDB703E972}" dt="2023-11-26T15:41:57.659" v="380" actId="26606"/>
          <ac:spMkLst>
            <pc:docMk/>
            <pc:sldMk cId="2308602612" sldId="293"/>
            <ac:spMk id="94" creationId="{535742DD-1B16-4E9D-B715-0D74B4574A68}"/>
          </ac:spMkLst>
        </pc:spChg>
        <pc:grpChg chg="add del">
          <ac:chgData name="SreeVidya Jagatap" userId="d69994925828ce4c" providerId="LiveId" clId="{38944E6C-0D34-4EB6-9626-93BDB703E972}" dt="2023-11-26T15:38:40.429" v="327" actId="26606"/>
          <ac:grpSpMkLst>
            <pc:docMk/>
            <pc:sldMk cId="2308602612" sldId="293"/>
            <ac:grpSpMk id="17" creationId="{434FA563-76F6-CDCF-AEA0-A7B78E44647B}"/>
          </ac:grpSpMkLst>
        </pc:grpChg>
        <pc:grpChg chg="add del">
          <ac:chgData name="SreeVidya Jagatap" userId="d69994925828ce4c" providerId="LiveId" clId="{38944E6C-0D34-4EB6-9626-93BDB703E972}" dt="2023-11-26T15:38:53.716" v="333" actId="26606"/>
          <ac:grpSpMkLst>
            <pc:docMk/>
            <pc:sldMk cId="2308602612" sldId="293"/>
            <ac:grpSpMk id="26" creationId="{434FA563-76F6-CDCF-AEA0-A7B78E44647B}"/>
          </ac:grpSpMkLst>
        </pc:grpChg>
        <pc:grpChg chg="add del">
          <ac:chgData name="SreeVidya Jagatap" userId="d69994925828ce4c" providerId="LiveId" clId="{38944E6C-0D34-4EB6-9626-93BDB703E972}" dt="2023-11-26T15:41:08.089" v="370" actId="26606"/>
          <ac:grpSpMkLst>
            <pc:docMk/>
            <pc:sldMk cId="2308602612" sldId="293"/>
            <ac:grpSpMk id="81" creationId="{3AFCAD34-1AFC-BC1A-F6B2-C34C63912EAB}"/>
          </ac:grpSpMkLst>
        </pc:grpChg>
        <pc:picChg chg="mod ord">
          <ac:chgData name="SreeVidya Jagatap" userId="d69994925828ce4c" providerId="LiveId" clId="{38944E6C-0D34-4EB6-9626-93BDB703E972}" dt="2023-11-26T15:43:05.354" v="386" actId="1076"/>
          <ac:picMkLst>
            <pc:docMk/>
            <pc:sldMk cId="2308602612" sldId="293"/>
            <ac:picMk id="6" creationId="{3C57C86B-F89C-CF40-8E46-DF45782E558A}"/>
          </ac:picMkLst>
        </pc:picChg>
        <pc:cxnChg chg="add del">
          <ac:chgData name="SreeVidya Jagatap" userId="d69994925828ce4c" providerId="LiveId" clId="{38944E6C-0D34-4EB6-9626-93BDB703E972}" dt="2023-11-26T15:38:30.529" v="325" actId="26606"/>
          <ac:cxnSpMkLst>
            <pc:docMk/>
            <pc:sldMk cId="2308602612" sldId="293"/>
            <ac:cxnSpMk id="13" creationId="{249EDD1B-F94D-B4E6-ACAA-566B9A26FDE3}"/>
          </ac:cxnSpMkLst>
        </pc:cxnChg>
        <pc:cxnChg chg="add del">
          <ac:chgData name="SreeVidya Jagatap" userId="d69994925828ce4c" providerId="LiveId" clId="{38944E6C-0D34-4EB6-9626-93BDB703E972}" dt="2023-11-26T15:39:57.419" v="349" actId="26606"/>
          <ac:cxnSpMkLst>
            <pc:docMk/>
            <pc:sldMk cId="2308602612" sldId="293"/>
            <ac:cxnSpMk id="54" creationId="{249EDD1B-F94D-B4E6-ACAA-566B9A26FDE3}"/>
          </ac:cxnSpMkLst>
        </pc:cxnChg>
      </pc:sldChg>
      <pc:sldChg chg="del">
        <pc:chgData name="SreeVidya Jagatap" userId="d69994925828ce4c" providerId="LiveId" clId="{38944E6C-0D34-4EB6-9626-93BDB703E972}" dt="2023-11-26T15:05:21.940" v="161" actId="47"/>
        <pc:sldMkLst>
          <pc:docMk/>
          <pc:sldMk cId="3822996226" sldId="294"/>
        </pc:sldMkLst>
      </pc:sldChg>
      <pc:sldChg chg="addSp delSp modSp del mod">
        <pc:chgData name="SreeVidya Jagatap" userId="d69994925828ce4c" providerId="LiveId" clId="{38944E6C-0D34-4EB6-9626-93BDB703E972}" dt="2023-11-26T15:58:56.353" v="441" actId="47"/>
        <pc:sldMkLst>
          <pc:docMk/>
          <pc:sldMk cId="628929047" sldId="295"/>
        </pc:sldMkLst>
        <pc:spChg chg="add del mod">
          <ac:chgData name="SreeVidya Jagatap" userId="d69994925828ce4c" providerId="LiveId" clId="{38944E6C-0D34-4EB6-9626-93BDB703E972}" dt="2023-11-26T15:55:52.087" v="425" actId="21"/>
          <ac:spMkLst>
            <pc:docMk/>
            <pc:sldMk cId="628929047" sldId="295"/>
            <ac:spMk id="3" creationId="{1B48737C-98D8-B078-3915-12C830A46825}"/>
          </ac:spMkLst>
        </pc:spChg>
        <pc:spChg chg="add mod">
          <ac:chgData name="SreeVidya Jagatap" userId="d69994925828ce4c" providerId="LiveId" clId="{38944E6C-0D34-4EB6-9626-93BDB703E972}" dt="2023-11-26T15:55:52.087" v="425" actId="21"/>
          <ac:spMkLst>
            <pc:docMk/>
            <pc:sldMk cId="628929047" sldId="295"/>
            <ac:spMk id="4" creationId="{12D92863-A71E-DDBA-DEB9-59EF3EDFD03E}"/>
          </ac:spMkLst>
        </pc:spChg>
        <pc:spChg chg="mod">
          <ac:chgData name="SreeVidya Jagatap" userId="d69994925828ce4c" providerId="LiveId" clId="{38944E6C-0D34-4EB6-9626-93BDB703E972}" dt="2023-11-26T15:57:53.052" v="433" actId="21"/>
          <ac:spMkLst>
            <pc:docMk/>
            <pc:sldMk cId="628929047" sldId="295"/>
            <ac:spMk id="5" creationId="{C6E60C86-9CC1-C37B-8E08-1752D88BA537}"/>
          </ac:spMkLst>
        </pc:spChg>
        <pc:graphicFrameChg chg="add del">
          <ac:chgData name="SreeVidya Jagatap" userId="d69994925828ce4c" providerId="LiveId" clId="{38944E6C-0D34-4EB6-9626-93BDB703E972}" dt="2023-11-26T15:49:06.183" v="414" actId="26606"/>
          <ac:graphicFrameMkLst>
            <pc:docMk/>
            <pc:sldMk cId="628929047" sldId="295"/>
            <ac:graphicFrameMk id="7" creationId="{21F9DD31-A667-251D-0139-2F001DB3A95A}"/>
          </ac:graphicFrameMkLst>
        </pc:graphicFrameChg>
        <pc:graphicFrameChg chg="add del">
          <ac:chgData name="SreeVidya Jagatap" userId="d69994925828ce4c" providerId="LiveId" clId="{38944E6C-0D34-4EB6-9626-93BDB703E972}" dt="2023-11-26T15:49:07.192" v="416" actId="26606"/>
          <ac:graphicFrameMkLst>
            <pc:docMk/>
            <pc:sldMk cId="628929047" sldId="295"/>
            <ac:graphicFrameMk id="9" creationId="{69DDC0FC-D62E-2EC8-8E82-611519650B1B}"/>
          </ac:graphicFrameMkLst>
        </pc:graphicFrameChg>
        <pc:graphicFrameChg chg="add del">
          <ac:chgData name="SreeVidya Jagatap" userId="d69994925828ce4c" providerId="LiveId" clId="{38944E6C-0D34-4EB6-9626-93BDB703E972}" dt="2023-11-26T15:49:08.297" v="418" actId="26606"/>
          <ac:graphicFrameMkLst>
            <pc:docMk/>
            <pc:sldMk cId="628929047" sldId="295"/>
            <ac:graphicFrameMk id="11" creationId="{91076ADD-6EE9-F83E-EDFB-331814FE1905}"/>
          </ac:graphicFrameMkLst>
        </pc:graphicFrameChg>
        <pc:graphicFrameChg chg="add del">
          <ac:chgData name="SreeVidya Jagatap" userId="d69994925828ce4c" providerId="LiveId" clId="{38944E6C-0D34-4EB6-9626-93BDB703E972}" dt="2023-11-26T15:49:15.853" v="420" actId="26606"/>
          <ac:graphicFrameMkLst>
            <pc:docMk/>
            <pc:sldMk cId="628929047" sldId="295"/>
            <ac:graphicFrameMk id="13" creationId="{3E989C43-BE87-7D1E-B836-77F17F3941CA}"/>
          </ac:graphicFrameMkLst>
        </pc:graphicFrameChg>
      </pc:sldChg>
      <pc:sldChg chg="addSp delSp modSp mod setBg">
        <pc:chgData name="SreeVidya Jagatap" userId="d69994925828ce4c" providerId="LiveId" clId="{38944E6C-0D34-4EB6-9626-93BDB703E972}" dt="2023-11-30T21:06:57.470" v="1926" actId="20577"/>
        <pc:sldMkLst>
          <pc:docMk/>
          <pc:sldMk cId="144693378" sldId="296"/>
        </pc:sldMkLst>
        <pc:spChg chg="mod">
          <ac:chgData name="SreeVidya Jagatap" userId="d69994925828ce4c" providerId="LiveId" clId="{38944E6C-0D34-4EB6-9626-93BDB703E972}" dt="2023-11-30T21:06:57.470" v="1926" actId="20577"/>
          <ac:spMkLst>
            <pc:docMk/>
            <pc:sldMk cId="144693378" sldId="296"/>
            <ac:spMk id="3" creationId="{91353764-DA14-C9CB-B725-B61EBF9BB503}"/>
          </ac:spMkLst>
        </pc:spChg>
        <pc:spChg chg="add del">
          <ac:chgData name="SreeVidya Jagatap" userId="d69994925828ce4c" providerId="LiveId" clId="{38944E6C-0D34-4EB6-9626-93BDB703E972}" dt="2023-11-29T00:32:08.676" v="514" actId="26606"/>
          <ac:spMkLst>
            <pc:docMk/>
            <pc:sldMk cId="144693378" sldId="296"/>
            <ac:spMk id="9" creationId="{E51BA4DF-2BD4-4EC2-B1DB-B27C8AC71864}"/>
          </ac:spMkLst>
        </pc:spChg>
        <pc:spChg chg="add del">
          <ac:chgData name="SreeVidya Jagatap" userId="d69994925828ce4c" providerId="LiveId" clId="{38944E6C-0D34-4EB6-9626-93BDB703E972}" dt="2023-11-29T00:32:05.371" v="512" actId="26606"/>
          <ac:spMkLst>
            <pc:docMk/>
            <pc:sldMk cId="144693378" sldId="296"/>
            <ac:spMk id="10" creationId="{E02239D2-A05D-4A1C-9F06-FBA7FC730E1B}"/>
          </ac:spMkLst>
        </pc:spChg>
        <pc:spChg chg="add del">
          <ac:chgData name="SreeVidya Jagatap" userId="d69994925828ce4c" providerId="LiveId" clId="{38944E6C-0D34-4EB6-9626-93BDB703E972}" dt="2023-11-29T00:32:16.162" v="516" actId="26606"/>
          <ac:spMkLst>
            <pc:docMk/>
            <pc:sldMk cId="144693378" sldId="296"/>
            <ac:spMk id="11" creationId="{4DA50D69-7CF7-4844-B844-A2B821C77F24}"/>
          </ac:spMkLst>
        </pc:spChg>
        <pc:spChg chg="add del">
          <ac:chgData name="SreeVidya Jagatap" userId="d69994925828ce4c" providerId="LiveId" clId="{38944E6C-0D34-4EB6-9626-93BDB703E972}" dt="2023-11-29T00:32:16.162" v="516" actId="26606"/>
          <ac:spMkLst>
            <pc:docMk/>
            <pc:sldMk cId="144693378" sldId="296"/>
            <ac:spMk id="12" creationId="{F944E337-3E5D-4A1F-A5A1-2057F25B8A7B}"/>
          </ac:spMkLst>
        </pc:spChg>
        <pc:spChg chg="add del">
          <ac:chgData name="SreeVidya Jagatap" userId="d69994925828ce4c" providerId="LiveId" clId="{38944E6C-0D34-4EB6-9626-93BDB703E972}" dt="2023-11-29T00:32:18.497" v="518" actId="26606"/>
          <ac:spMkLst>
            <pc:docMk/>
            <pc:sldMk cId="144693378" sldId="296"/>
            <ac:spMk id="15" creationId="{04812C46-200A-4DEB-A05E-3ED6C68C2387}"/>
          </ac:spMkLst>
        </pc:spChg>
        <pc:spChg chg="add del">
          <ac:chgData name="SreeVidya Jagatap" userId="d69994925828ce4c" providerId="LiveId" clId="{38944E6C-0D34-4EB6-9626-93BDB703E972}" dt="2023-11-29T00:32:18.497" v="518" actId="26606"/>
          <ac:spMkLst>
            <pc:docMk/>
            <pc:sldMk cId="144693378" sldId="296"/>
            <ac:spMk id="17" creationId="{D1EA859B-E555-4109-94F3-6700E046E008}"/>
          </ac:spMkLst>
        </pc:spChg>
        <pc:spChg chg="add del">
          <ac:chgData name="SreeVidya Jagatap" userId="d69994925828ce4c" providerId="LiveId" clId="{38944E6C-0D34-4EB6-9626-93BDB703E972}" dt="2023-11-29T00:32:26.355" v="520" actId="26606"/>
          <ac:spMkLst>
            <pc:docMk/>
            <pc:sldMk cId="144693378" sldId="296"/>
            <ac:spMk id="19" creationId="{F944E337-3E5D-4A1F-A5A1-2057F25B8A7B}"/>
          </ac:spMkLst>
        </pc:spChg>
        <pc:spChg chg="add del">
          <ac:chgData name="SreeVidya Jagatap" userId="d69994925828ce4c" providerId="LiveId" clId="{38944E6C-0D34-4EB6-9626-93BDB703E972}" dt="2023-11-29T00:32:26.355" v="520" actId="26606"/>
          <ac:spMkLst>
            <pc:docMk/>
            <pc:sldMk cId="144693378" sldId="296"/>
            <ac:spMk id="20" creationId="{4DA50D69-7CF7-4844-B844-A2B821C77F24}"/>
          </ac:spMkLst>
        </pc:spChg>
        <pc:picChg chg="add del">
          <ac:chgData name="SreeVidya Jagatap" userId="d69994925828ce4c" providerId="LiveId" clId="{38944E6C-0D34-4EB6-9626-93BDB703E972}" dt="2023-11-29T00:32:08.676" v="514" actId="26606"/>
          <ac:picMkLst>
            <pc:docMk/>
            <pc:sldMk cId="144693378" sldId="296"/>
            <ac:picMk id="5" creationId="{300F37C0-64E1-68D0-E741-BEC8BF890604}"/>
          </ac:picMkLst>
        </pc:picChg>
        <pc:picChg chg="add del">
          <ac:chgData name="SreeVidya Jagatap" userId="d69994925828ce4c" providerId="LiveId" clId="{38944E6C-0D34-4EB6-9626-93BDB703E972}" dt="2023-11-29T00:32:05.371" v="512" actId="26606"/>
          <ac:picMkLst>
            <pc:docMk/>
            <pc:sldMk cId="144693378" sldId="296"/>
            <ac:picMk id="7" creationId="{C4FD29DE-354C-F40F-FF54-21B232EBA57C}"/>
          </ac:picMkLst>
        </pc:picChg>
        <pc:picChg chg="add del">
          <ac:chgData name="SreeVidya Jagatap" userId="d69994925828ce4c" providerId="LiveId" clId="{38944E6C-0D34-4EB6-9626-93BDB703E972}" dt="2023-11-29T00:32:16.162" v="516" actId="26606"/>
          <ac:picMkLst>
            <pc:docMk/>
            <pc:sldMk cId="144693378" sldId="296"/>
            <ac:picMk id="13" creationId="{470FBC36-C8B3-9FB9-4F19-76B8F16F5CF4}"/>
          </ac:picMkLst>
        </pc:picChg>
        <pc:picChg chg="add del">
          <ac:chgData name="SreeVidya Jagatap" userId="d69994925828ce4c" providerId="LiveId" clId="{38944E6C-0D34-4EB6-9626-93BDB703E972}" dt="2023-11-29T00:32:18.497" v="518" actId="26606"/>
          <ac:picMkLst>
            <pc:docMk/>
            <pc:sldMk cId="144693378" sldId="296"/>
            <ac:picMk id="16" creationId="{0A02D52A-5353-60A7-6ED7-C2BC3749657F}"/>
          </ac:picMkLst>
        </pc:picChg>
        <pc:picChg chg="add del">
          <ac:chgData name="SreeVidya Jagatap" userId="d69994925828ce4c" providerId="LiveId" clId="{38944E6C-0D34-4EB6-9626-93BDB703E972}" dt="2023-11-29T00:32:26.355" v="520" actId="26606"/>
          <ac:picMkLst>
            <pc:docMk/>
            <pc:sldMk cId="144693378" sldId="296"/>
            <ac:picMk id="21" creationId="{470FBC36-C8B3-9FB9-4F19-76B8F16F5CF4}"/>
          </ac:picMkLst>
        </pc:picChg>
      </pc:sldChg>
      <pc:sldChg chg="del">
        <pc:chgData name="SreeVidya Jagatap" userId="d69994925828ce4c" providerId="LiveId" clId="{38944E6C-0D34-4EB6-9626-93BDB703E972}" dt="2023-11-26T14:27:27.502" v="12" actId="47"/>
        <pc:sldMkLst>
          <pc:docMk/>
          <pc:sldMk cId="1126565170" sldId="297"/>
        </pc:sldMkLst>
      </pc:sldChg>
      <pc:sldChg chg="del">
        <pc:chgData name="SreeVidya Jagatap" userId="d69994925828ce4c" providerId="LiveId" clId="{38944E6C-0D34-4EB6-9626-93BDB703E972}" dt="2023-11-29T00:21:44.946" v="446" actId="47"/>
        <pc:sldMkLst>
          <pc:docMk/>
          <pc:sldMk cId="2036429112" sldId="298"/>
        </pc:sldMkLst>
      </pc:sldChg>
      <pc:sldChg chg="modSp del mod">
        <pc:chgData name="SreeVidya Jagatap" userId="d69994925828ce4c" providerId="LiveId" clId="{38944E6C-0D34-4EB6-9626-93BDB703E972}" dt="2023-11-29T00:21:48.494" v="447" actId="47"/>
        <pc:sldMkLst>
          <pc:docMk/>
          <pc:sldMk cId="3365321930" sldId="299"/>
        </pc:sldMkLst>
        <pc:spChg chg="mod">
          <ac:chgData name="SreeVidya Jagatap" userId="d69994925828ce4c" providerId="LiveId" clId="{38944E6C-0D34-4EB6-9626-93BDB703E972}" dt="2023-11-26T14:50:44.157" v="107" actId="27636"/>
          <ac:spMkLst>
            <pc:docMk/>
            <pc:sldMk cId="3365321930" sldId="299"/>
            <ac:spMk id="3" creationId="{E42AA819-9934-5C1D-3AAC-D0FEEB42D944}"/>
          </ac:spMkLst>
        </pc:spChg>
      </pc:sldChg>
      <pc:sldChg chg="del">
        <pc:chgData name="SreeVidya Jagatap" userId="d69994925828ce4c" providerId="LiveId" clId="{38944E6C-0D34-4EB6-9626-93BDB703E972}" dt="2023-11-29T00:21:50.596" v="448" actId="47"/>
        <pc:sldMkLst>
          <pc:docMk/>
          <pc:sldMk cId="3756916562" sldId="300"/>
        </pc:sldMkLst>
      </pc:sldChg>
      <pc:sldChg chg="modSp del mod">
        <pc:chgData name="SreeVidya Jagatap" userId="d69994925828ce4c" providerId="LiveId" clId="{38944E6C-0D34-4EB6-9626-93BDB703E972}" dt="2023-11-29T01:29:25.689" v="1253" actId="47"/>
        <pc:sldMkLst>
          <pc:docMk/>
          <pc:sldMk cId="1158789697" sldId="301"/>
        </pc:sldMkLst>
        <pc:spChg chg="mod">
          <ac:chgData name="SreeVidya Jagatap" userId="d69994925828ce4c" providerId="LiveId" clId="{38944E6C-0D34-4EB6-9626-93BDB703E972}" dt="2023-11-29T01:29:16.324" v="1249" actId="21"/>
          <ac:spMkLst>
            <pc:docMk/>
            <pc:sldMk cId="1158789697" sldId="301"/>
            <ac:spMk id="3" creationId="{4C9D54FB-E475-734B-65F3-B5FFAD7B7F4D}"/>
          </ac:spMkLst>
        </pc:spChg>
      </pc:sldChg>
      <pc:sldChg chg="del">
        <pc:chgData name="SreeVidya Jagatap" userId="d69994925828ce4c" providerId="LiveId" clId="{38944E6C-0D34-4EB6-9626-93BDB703E972}" dt="2023-11-29T01:29:24.808" v="1252" actId="47"/>
        <pc:sldMkLst>
          <pc:docMk/>
          <pc:sldMk cId="2966445824" sldId="302"/>
        </pc:sldMkLst>
      </pc:sldChg>
      <pc:sldChg chg="del">
        <pc:chgData name="SreeVidya Jagatap" userId="d69994925828ce4c" providerId="LiveId" clId="{38944E6C-0D34-4EB6-9626-93BDB703E972}" dt="2023-11-26T15:07:37.910" v="162" actId="47"/>
        <pc:sldMkLst>
          <pc:docMk/>
          <pc:sldMk cId="2912656482" sldId="311"/>
        </pc:sldMkLst>
      </pc:sldChg>
      <pc:sldChg chg="del">
        <pc:chgData name="SreeVidya Jagatap" userId="d69994925828ce4c" providerId="LiveId" clId="{38944E6C-0D34-4EB6-9626-93BDB703E972}" dt="2023-11-26T15:07:39.308" v="163" actId="47"/>
        <pc:sldMkLst>
          <pc:docMk/>
          <pc:sldMk cId="1411598732" sldId="312"/>
        </pc:sldMkLst>
      </pc:sldChg>
      <pc:sldChg chg="del">
        <pc:chgData name="SreeVidya Jagatap" userId="d69994925828ce4c" providerId="LiveId" clId="{38944E6C-0D34-4EB6-9626-93BDB703E972}" dt="2023-11-26T15:07:40.228" v="164" actId="47"/>
        <pc:sldMkLst>
          <pc:docMk/>
          <pc:sldMk cId="2033109911" sldId="313"/>
        </pc:sldMkLst>
      </pc:sldChg>
      <pc:sldChg chg="del">
        <pc:chgData name="SreeVidya Jagatap" userId="d69994925828ce4c" providerId="LiveId" clId="{38944E6C-0D34-4EB6-9626-93BDB703E972}" dt="2023-11-26T15:07:41.090" v="165" actId="47"/>
        <pc:sldMkLst>
          <pc:docMk/>
          <pc:sldMk cId="2632195101" sldId="314"/>
        </pc:sldMkLst>
      </pc:sldChg>
      <pc:sldChg chg="del">
        <pc:chgData name="SreeVidya Jagatap" userId="d69994925828ce4c" providerId="LiveId" clId="{38944E6C-0D34-4EB6-9626-93BDB703E972}" dt="2023-11-26T15:07:41.846" v="166" actId="47"/>
        <pc:sldMkLst>
          <pc:docMk/>
          <pc:sldMk cId="2438792107" sldId="315"/>
        </pc:sldMkLst>
      </pc:sldChg>
      <pc:sldChg chg="del">
        <pc:chgData name="SreeVidya Jagatap" userId="d69994925828ce4c" providerId="LiveId" clId="{38944E6C-0D34-4EB6-9626-93BDB703E972}" dt="2023-11-26T15:07:42.643" v="167" actId="47"/>
        <pc:sldMkLst>
          <pc:docMk/>
          <pc:sldMk cId="1423856374" sldId="316"/>
        </pc:sldMkLst>
      </pc:sldChg>
      <pc:sldChg chg="del">
        <pc:chgData name="SreeVidya Jagatap" userId="d69994925828ce4c" providerId="LiveId" clId="{38944E6C-0D34-4EB6-9626-93BDB703E972}" dt="2023-11-26T15:07:43.344" v="168" actId="47"/>
        <pc:sldMkLst>
          <pc:docMk/>
          <pc:sldMk cId="489669080" sldId="317"/>
        </pc:sldMkLst>
      </pc:sldChg>
      <pc:sldChg chg="del">
        <pc:chgData name="SreeVidya Jagatap" userId="d69994925828ce4c" providerId="LiveId" clId="{38944E6C-0D34-4EB6-9626-93BDB703E972}" dt="2023-11-26T15:07:44.083" v="169" actId="47"/>
        <pc:sldMkLst>
          <pc:docMk/>
          <pc:sldMk cId="1178470837" sldId="318"/>
        </pc:sldMkLst>
      </pc:sldChg>
      <pc:sldChg chg="del">
        <pc:chgData name="SreeVidya Jagatap" userId="d69994925828ce4c" providerId="LiveId" clId="{38944E6C-0D34-4EB6-9626-93BDB703E972}" dt="2023-11-26T15:07:44.798" v="170" actId="47"/>
        <pc:sldMkLst>
          <pc:docMk/>
          <pc:sldMk cId="2012072819" sldId="319"/>
        </pc:sldMkLst>
      </pc:sldChg>
      <pc:sldChg chg="del">
        <pc:chgData name="SreeVidya Jagatap" userId="d69994925828ce4c" providerId="LiveId" clId="{38944E6C-0D34-4EB6-9626-93BDB703E972}" dt="2023-11-26T15:07:45.498" v="171" actId="47"/>
        <pc:sldMkLst>
          <pc:docMk/>
          <pc:sldMk cId="2147502821" sldId="320"/>
        </pc:sldMkLst>
      </pc:sldChg>
      <pc:sldChg chg="del">
        <pc:chgData name="SreeVidya Jagatap" userId="d69994925828ce4c" providerId="LiveId" clId="{38944E6C-0D34-4EB6-9626-93BDB703E972}" dt="2023-11-26T15:07:46.333" v="172" actId="47"/>
        <pc:sldMkLst>
          <pc:docMk/>
          <pc:sldMk cId="173978205" sldId="321"/>
        </pc:sldMkLst>
      </pc:sldChg>
      <pc:sldChg chg="del">
        <pc:chgData name="SreeVidya Jagatap" userId="d69994925828ce4c" providerId="LiveId" clId="{38944E6C-0D34-4EB6-9626-93BDB703E972}" dt="2023-11-26T15:07:47.072" v="173" actId="47"/>
        <pc:sldMkLst>
          <pc:docMk/>
          <pc:sldMk cId="3178354673" sldId="322"/>
        </pc:sldMkLst>
      </pc:sldChg>
      <pc:sldChg chg="del">
        <pc:chgData name="SreeVidya Jagatap" userId="d69994925828ce4c" providerId="LiveId" clId="{38944E6C-0D34-4EB6-9626-93BDB703E972}" dt="2023-11-26T15:07:47.795" v="174" actId="47"/>
        <pc:sldMkLst>
          <pc:docMk/>
          <pc:sldMk cId="381766976" sldId="323"/>
        </pc:sldMkLst>
      </pc:sldChg>
      <pc:sldChg chg="del">
        <pc:chgData name="SreeVidya Jagatap" userId="d69994925828ce4c" providerId="LiveId" clId="{38944E6C-0D34-4EB6-9626-93BDB703E972}" dt="2023-11-26T15:07:48.522" v="175" actId="47"/>
        <pc:sldMkLst>
          <pc:docMk/>
          <pc:sldMk cId="158948521" sldId="324"/>
        </pc:sldMkLst>
      </pc:sldChg>
      <pc:sldChg chg="del">
        <pc:chgData name="SreeVidya Jagatap" userId="d69994925828ce4c" providerId="LiveId" clId="{38944E6C-0D34-4EB6-9626-93BDB703E972}" dt="2023-11-26T15:07:49.248" v="176" actId="47"/>
        <pc:sldMkLst>
          <pc:docMk/>
          <pc:sldMk cId="3600173995" sldId="325"/>
        </pc:sldMkLst>
      </pc:sldChg>
      <pc:sldChg chg="del">
        <pc:chgData name="SreeVidya Jagatap" userId="d69994925828ce4c" providerId="LiveId" clId="{38944E6C-0D34-4EB6-9626-93BDB703E972}" dt="2023-11-26T15:07:50.240" v="177" actId="47"/>
        <pc:sldMkLst>
          <pc:docMk/>
          <pc:sldMk cId="2321513334" sldId="326"/>
        </pc:sldMkLst>
      </pc:sldChg>
      <pc:sldChg chg="del">
        <pc:chgData name="SreeVidya Jagatap" userId="d69994925828ce4c" providerId="LiveId" clId="{38944E6C-0D34-4EB6-9626-93BDB703E972}" dt="2023-11-26T15:07:51.609" v="178" actId="47"/>
        <pc:sldMkLst>
          <pc:docMk/>
          <pc:sldMk cId="520024882" sldId="327"/>
        </pc:sldMkLst>
      </pc:sldChg>
      <pc:sldChg chg="del">
        <pc:chgData name="SreeVidya Jagatap" userId="d69994925828ce4c" providerId="LiveId" clId="{38944E6C-0D34-4EB6-9626-93BDB703E972}" dt="2023-11-26T15:07:52.489" v="179" actId="47"/>
        <pc:sldMkLst>
          <pc:docMk/>
          <pc:sldMk cId="2892610711" sldId="328"/>
        </pc:sldMkLst>
      </pc:sldChg>
      <pc:sldChg chg="del">
        <pc:chgData name="SreeVidya Jagatap" userId="d69994925828ce4c" providerId="LiveId" clId="{38944E6C-0D34-4EB6-9626-93BDB703E972}" dt="2023-11-26T15:07:53.307" v="180" actId="47"/>
        <pc:sldMkLst>
          <pc:docMk/>
          <pc:sldMk cId="3324863364" sldId="329"/>
        </pc:sldMkLst>
      </pc:sldChg>
      <pc:sldChg chg="addSp delSp modSp mod setBg">
        <pc:chgData name="SreeVidya Jagatap" userId="d69994925828ce4c" providerId="LiveId" clId="{38944E6C-0D34-4EB6-9626-93BDB703E972}" dt="2023-11-30T00:41:42.475" v="1441" actId="2711"/>
        <pc:sldMkLst>
          <pc:docMk/>
          <pc:sldMk cId="3718644507" sldId="330"/>
        </pc:sldMkLst>
        <pc:spChg chg="mod">
          <ac:chgData name="SreeVidya Jagatap" userId="d69994925828ce4c" providerId="LiveId" clId="{38944E6C-0D34-4EB6-9626-93BDB703E972}" dt="2023-11-30T00:41:42.475" v="1441" actId="2711"/>
          <ac:spMkLst>
            <pc:docMk/>
            <pc:sldMk cId="3718644507" sldId="330"/>
            <ac:spMk id="3" creationId="{00000000-0000-0000-0000-000000000000}"/>
          </ac:spMkLst>
        </pc:spChg>
        <pc:spChg chg="add del mod">
          <ac:chgData name="SreeVidya Jagatap" userId="d69994925828ce4c" providerId="LiveId" clId="{38944E6C-0D34-4EB6-9626-93BDB703E972}" dt="2023-11-29T20:02:44.173" v="1381" actId="1076"/>
          <ac:spMkLst>
            <pc:docMk/>
            <pc:sldMk cId="3718644507" sldId="330"/>
            <ac:spMk id="4" creationId="{00000000-0000-0000-0000-000000000000}"/>
          </ac:spMkLst>
        </pc:spChg>
        <pc:spChg chg="add del">
          <ac:chgData name="SreeVidya Jagatap" userId="d69994925828ce4c" providerId="LiveId" clId="{38944E6C-0D34-4EB6-9626-93BDB703E972}" dt="2023-11-29T20:01:05.372" v="1366" actId="26606"/>
          <ac:spMkLst>
            <pc:docMk/>
            <pc:sldMk cId="3718644507" sldId="330"/>
            <ac:spMk id="10" creationId="{0288C6B4-AFC3-407F-A595-EFFD38D4CCAF}"/>
          </ac:spMkLst>
        </pc:spChg>
        <pc:spChg chg="add del">
          <ac:chgData name="SreeVidya Jagatap" userId="d69994925828ce4c" providerId="LiveId" clId="{38944E6C-0D34-4EB6-9626-93BDB703E972}" dt="2023-11-29T20:01:05.372" v="1366" actId="26606"/>
          <ac:spMkLst>
            <pc:docMk/>
            <pc:sldMk cId="3718644507" sldId="330"/>
            <ac:spMk id="12" creationId="{CF236821-17FE-429B-8D2C-08E13A64EA40}"/>
          </ac:spMkLst>
        </pc:spChg>
        <pc:spChg chg="add del">
          <ac:chgData name="SreeVidya Jagatap" userId="d69994925828ce4c" providerId="LiveId" clId="{38944E6C-0D34-4EB6-9626-93BDB703E972}" dt="2023-11-29T20:01:05.372" v="1366" actId="26606"/>
          <ac:spMkLst>
            <pc:docMk/>
            <pc:sldMk cId="3718644507" sldId="330"/>
            <ac:spMk id="14" creationId="{C0BDBCD2-E081-43AB-9119-C55465E59757}"/>
          </ac:spMkLst>
        </pc:spChg>
        <pc:spChg chg="add del">
          <ac:chgData name="SreeVidya Jagatap" userId="d69994925828ce4c" providerId="LiveId" clId="{38944E6C-0D34-4EB6-9626-93BDB703E972}" dt="2023-11-29T20:01:05.372" v="1366" actId="26606"/>
          <ac:spMkLst>
            <pc:docMk/>
            <pc:sldMk cId="3718644507" sldId="330"/>
            <ac:spMk id="16" creationId="{98E79BE4-34FE-485A-98A5-92CE8F7C4743}"/>
          </ac:spMkLst>
        </pc:spChg>
        <pc:spChg chg="add del">
          <ac:chgData name="SreeVidya Jagatap" userId="d69994925828ce4c" providerId="LiveId" clId="{38944E6C-0D34-4EB6-9626-93BDB703E972}" dt="2023-11-29T20:01:05.372" v="1366" actId="26606"/>
          <ac:spMkLst>
            <pc:docMk/>
            <pc:sldMk cId="3718644507" sldId="330"/>
            <ac:spMk id="18" creationId="{7A5F0580-5EE9-419F-96EE-B6529EF6E7D0}"/>
          </ac:spMkLst>
        </pc:spChg>
        <pc:spChg chg="add del">
          <ac:chgData name="SreeVidya Jagatap" userId="d69994925828ce4c" providerId="LiveId" clId="{38944E6C-0D34-4EB6-9626-93BDB703E972}" dt="2023-11-29T20:01:10.869" v="1368" actId="26606"/>
          <ac:spMkLst>
            <pc:docMk/>
            <pc:sldMk cId="3718644507" sldId="330"/>
            <ac:spMk id="20" creationId="{E8A8EAB8-D2FF-444D-B34B-7D32F106AD0E}"/>
          </ac:spMkLst>
        </pc:spChg>
        <pc:spChg chg="add">
          <ac:chgData name="SreeVidya Jagatap" userId="d69994925828ce4c" providerId="LiveId" clId="{38944E6C-0D34-4EB6-9626-93BDB703E972}" dt="2023-11-29T20:01:10.885" v="1369" actId="26606"/>
          <ac:spMkLst>
            <pc:docMk/>
            <pc:sldMk cId="3718644507" sldId="330"/>
            <ac:spMk id="24" creationId="{0288C6B4-AFC3-407F-A595-EFFD38D4CCAF}"/>
          </ac:spMkLst>
        </pc:spChg>
        <pc:spChg chg="add">
          <ac:chgData name="SreeVidya Jagatap" userId="d69994925828ce4c" providerId="LiveId" clId="{38944E6C-0D34-4EB6-9626-93BDB703E972}" dt="2023-11-29T20:01:10.885" v="1369" actId="26606"/>
          <ac:spMkLst>
            <pc:docMk/>
            <pc:sldMk cId="3718644507" sldId="330"/>
            <ac:spMk id="25" creationId="{CF236821-17FE-429B-8D2C-08E13A64EA40}"/>
          </ac:spMkLst>
        </pc:spChg>
        <pc:spChg chg="add">
          <ac:chgData name="SreeVidya Jagatap" userId="d69994925828ce4c" providerId="LiveId" clId="{38944E6C-0D34-4EB6-9626-93BDB703E972}" dt="2023-11-29T20:01:10.885" v="1369" actId="26606"/>
          <ac:spMkLst>
            <pc:docMk/>
            <pc:sldMk cId="3718644507" sldId="330"/>
            <ac:spMk id="26" creationId="{C0BDBCD2-E081-43AB-9119-C55465E59757}"/>
          </ac:spMkLst>
        </pc:spChg>
        <pc:spChg chg="add">
          <ac:chgData name="SreeVidya Jagatap" userId="d69994925828ce4c" providerId="LiveId" clId="{38944E6C-0D34-4EB6-9626-93BDB703E972}" dt="2023-11-29T20:01:10.885" v="1369" actId="26606"/>
          <ac:spMkLst>
            <pc:docMk/>
            <pc:sldMk cId="3718644507" sldId="330"/>
            <ac:spMk id="27" creationId="{98E79BE4-34FE-485A-98A5-92CE8F7C4743}"/>
          </ac:spMkLst>
        </pc:spChg>
        <pc:spChg chg="add">
          <ac:chgData name="SreeVidya Jagatap" userId="d69994925828ce4c" providerId="LiveId" clId="{38944E6C-0D34-4EB6-9626-93BDB703E972}" dt="2023-11-29T20:01:10.885" v="1369" actId="26606"/>
          <ac:spMkLst>
            <pc:docMk/>
            <pc:sldMk cId="3718644507" sldId="330"/>
            <ac:spMk id="28" creationId="{7A5F0580-5EE9-419F-96EE-B6529EF6E7D0}"/>
          </ac:spMkLst>
        </pc:spChg>
        <pc:picChg chg="add mod">
          <ac:chgData name="SreeVidya Jagatap" userId="d69994925828ce4c" providerId="LiveId" clId="{38944E6C-0D34-4EB6-9626-93BDB703E972}" dt="2023-11-30T00:37:21.918" v="1416" actId="1076"/>
          <ac:picMkLst>
            <pc:docMk/>
            <pc:sldMk cId="3718644507" sldId="330"/>
            <ac:picMk id="5" creationId="{84504294-D8EC-1F61-F16A-2119EAC0AB6A}"/>
          </ac:picMkLst>
        </pc:picChg>
        <pc:picChg chg="del">
          <ac:chgData name="SreeVidya Jagatap" userId="d69994925828ce4c" providerId="LiveId" clId="{38944E6C-0D34-4EB6-9626-93BDB703E972}" dt="2023-11-29T02:17:20.753" v="1333" actId="478"/>
          <ac:picMkLst>
            <pc:docMk/>
            <pc:sldMk cId="3718644507" sldId="330"/>
            <ac:picMk id="6" creationId="{00000000-0000-0000-0000-000000000000}"/>
          </ac:picMkLst>
        </pc:picChg>
        <pc:cxnChg chg="add del">
          <ac:chgData name="SreeVidya Jagatap" userId="d69994925828ce4c" providerId="LiveId" clId="{38944E6C-0D34-4EB6-9626-93BDB703E972}" dt="2023-11-29T20:01:10.869" v="1368" actId="26606"/>
          <ac:cxnSpMkLst>
            <pc:docMk/>
            <pc:sldMk cId="3718644507" sldId="330"/>
            <ac:cxnSpMk id="21" creationId="{EEA38897-7BA3-4408-8083-3235339C4A60}"/>
          </ac:cxnSpMkLst>
        </pc:cxnChg>
        <pc:cxnChg chg="add del">
          <ac:chgData name="SreeVidya Jagatap" userId="d69994925828ce4c" providerId="LiveId" clId="{38944E6C-0D34-4EB6-9626-93BDB703E972}" dt="2023-11-29T20:01:10.869" v="1368" actId="26606"/>
          <ac:cxnSpMkLst>
            <pc:docMk/>
            <pc:sldMk cId="3718644507" sldId="330"/>
            <ac:cxnSpMk id="22" creationId="{F11AD06B-AB20-4097-8606-5DA00DBACE88}"/>
          </ac:cxnSpMkLst>
        </pc:cxnChg>
      </pc:sldChg>
      <pc:sldChg chg="addSp delSp modSp del mod">
        <pc:chgData name="SreeVidya Jagatap" userId="d69994925828ce4c" providerId="LiveId" clId="{38944E6C-0D34-4EB6-9626-93BDB703E972}" dt="2023-11-29T20:07:00.452" v="1414" actId="47"/>
        <pc:sldMkLst>
          <pc:docMk/>
          <pc:sldMk cId="610790875" sldId="331"/>
        </pc:sldMkLst>
        <pc:spChg chg="mod">
          <ac:chgData name="SreeVidya Jagatap" userId="d69994925828ce4c" providerId="LiveId" clId="{38944E6C-0D34-4EB6-9626-93BDB703E972}" dt="2023-11-29T01:34:11.764" v="1325" actId="20577"/>
          <ac:spMkLst>
            <pc:docMk/>
            <pc:sldMk cId="610790875" sldId="331"/>
            <ac:spMk id="4" creationId="{00000000-0000-0000-0000-000000000000}"/>
          </ac:spMkLst>
        </pc:spChg>
        <pc:picChg chg="add del">
          <ac:chgData name="SreeVidya Jagatap" userId="d69994925828ce4c" providerId="LiveId" clId="{38944E6C-0D34-4EB6-9626-93BDB703E972}" dt="2023-11-29T03:31:16.404" v="1339" actId="478"/>
          <ac:picMkLst>
            <pc:docMk/>
            <pc:sldMk cId="610790875" sldId="331"/>
            <ac:picMk id="5" creationId="{00000000-0000-0000-0000-000000000000}"/>
          </ac:picMkLst>
        </pc:picChg>
      </pc:sldChg>
      <pc:sldChg chg="modSp del mod">
        <pc:chgData name="SreeVidya Jagatap" userId="d69994925828ce4c" providerId="LiveId" clId="{38944E6C-0D34-4EB6-9626-93BDB703E972}" dt="2023-11-29T20:03:33.049" v="1384" actId="47"/>
        <pc:sldMkLst>
          <pc:docMk/>
          <pc:sldMk cId="3800179144" sldId="332"/>
        </pc:sldMkLst>
        <pc:spChg chg="mod">
          <ac:chgData name="SreeVidya Jagatap" userId="d69994925828ce4c" providerId="LiveId" clId="{38944E6C-0D34-4EB6-9626-93BDB703E972}" dt="2023-11-29T01:34:22.493" v="1327" actId="20577"/>
          <ac:spMkLst>
            <pc:docMk/>
            <pc:sldMk cId="3800179144" sldId="332"/>
            <ac:spMk id="4" creationId="{00000000-0000-0000-0000-000000000000}"/>
          </ac:spMkLst>
        </pc:spChg>
      </pc:sldChg>
      <pc:sldChg chg="addSp delSp modSp add del mod setBg">
        <pc:chgData name="SreeVidya Jagatap" userId="d69994925828ce4c" providerId="LiveId" clId="{38944E6C-0D34-4EB6-9626-93BDB703E972}" dt="2023-11-30T04:38:50.182" v="1543" actId="1076"/>
        <pc:sldMkLst>
          <pc:docMk/>
          <pc:sldMk cId="1897794194" sldId="333"/>
        </pc:sldMkLst>
        <pc:spChg chg="mod">
          <ac:chgData name="SreeVidya Jagatap" userId="d69994925828ce4c" providerId="LiveId" clId="{38944E6C-0D34-4EB6-9626-93BDB703E972}" dt="2023-11-30T04:35:01.265" v="1493" actId="1076"/>
          <ac:spMkLst>
            <pc:docMk/>
            <pc:sldMk cId="1897794194" sldId="333"/>
            <ac:spMk id="3" creationId="{00000000-0000-0000-0000-000000000000}"/>
          </ac:spMkLst>
        </pc:spChg>
        <pc:spChg chg="mod">
          <ac:chgData name="SreeVidya Jagatap" userId="d69994925828ce4c" providerId="LiveId" clId="{38944E6C-0D34-4EB6-9626-93BDB703E972}" dt="2023-11-30T04:35:18.547" v="1496" actId="255"/>
          <ac:spMkLst>
            <pc:docMk/>
            <pc:sldMk cId="1897794194" sldId="333"/>
            <ac:spMk id="4" creationId="{00000000-0000-0000-0000-000000000000}"/>
          </ac:spMkLst>
        </pc:spChg>
        <pc:spChg chg="add mod">
          <ac:chgData name="SreeVidya Jagatap" userId="d69994925828ce4c" providerId="LiveId" clId="{38944E6C-0D34-4EB6-9626-93BDB703E972}" dt="2023-11-30T04:38:20.933" v="1532" actId="1076"/>
          <ac:spMkLst>
            <pc:docMk/>
            <pc:sldMk cId="1897794194" sldId="333"/>
            <ac:spMk id="8" creationId="{48392EBA-2F35-2F49-47CE-5C00404855B2}"/>
          </ac:spMkLst>
        </pc:spChg>
        <pc:spChg chg="add mod">
          <ac:chgData name="SreeVidya Jagatap" userId="d69994925828ce4c" providerId="LiveId" clId="{38944E6C-0D34-4EB6-9626-93BDB703E972}" dt="2023-11-30T04:38:50.182" v="1543" actId="1076"/>
          <ac:spMkLst>
            <pc:docMk/>
            <pc:sldMk cId="1897794194" sldId="333"/>
            <ac:spMk id="9" creationId="{8A7FD7F1-BB2D-8BBC-BCA4-48B025CEAA04}"/>
          </ac:spMkLst>
        </pc:spChg>
        <pc:spChg chg="add del">
          <ac:chgData name="SreeVidya Jagatap" userId="d69994925828ce4c" providerId="LiveId" clId="{38944E6C-0D34-4EB6-9626-93BDB703E972}" dt="2023-11-30T04:32:22.724" v="1462" actId="26606"/>
          <ac:spMkLst>
            <pc:docMk/>
            <pc:sldMk cId="1897794194" sldId="333"/>
            <ac:spMk id="12" creationId="{5C9B446A-6343-4E56-90BA-061E4DDF0FFB}"/>
          </ac:spMkLst>
        </pc:spChg>
        <pc:spChg chg="add del">
          <ac:chgData name="SreeVidya Jagatap" userId="d69994925828ce4c" providerId="LiveId" clId="{38944E6C-0D34-4EB6-9626-93BDB703E972}" dt="2023-11-30T04:32:22.724" v="1462" actId="26606"/>
          <ac:spMkLst>
            <pc:docMk/>
            <pc:sldMk cId="1897794194" sldId="333"/>
            <ac:spMk id="14" creationId="{3EC72A1B-03D3-499C-B4BF-AC68EEC22B10}"/>
          </ac:spMkLst>
        </pc:spChg>
        <pc:spChg chg="add del">
          <ac:chgData name="SreeVidya Jagatap" userId="d69994925828ce4c" providerId="LiveId" clId="{38944E6C-0D34-4EB6-9626-93BDB703E972}" dt="2023-11-30T04:32:22.724" v="1462" actId="26606"/>
          <ac:spMkLst>
            <pc:docMk/>
            <pc:sldMk cId="1897794194" sldId="333"/>
            <ac:spMk id="16" creationId="{216322C2-3CF0-4D33-BF90-3F384CF6D232}"/>
          </ac:spMkLst>
        </pc:spChg>
        <pc:spChg chg="add del">
          <ac:chgData name="SreeVidya Jagatap" userId="d69994925828ce4c" providerId="LiveId" clId="{38944E6C-0D34-4EB6-9626-93BDB703E972}" dt="2023-11-30T04:32:22.724" v="1462" actId="26606"/>
          <ac:spMkLst>
            <pc:docMk/>
            <pc:sldMk cId="1897794194" sldId="333"/>
            <ac:spMk id="18" creationId="{55D4142C-5077-457F-A6AD-3FECFDB39685}"/>
          </ac:spMkLst>
        </pc:spChg>
        <pc:spChg chg="add del">
          <ac:chgData name="SreeVidya Jagatap" userId="d69994925828ce4c" providerId="LiveId" clId="{38944E6C-0D34-4EB6-9626-93BDB703E972}" dt="2023-11-30T04:32:22.724" v="1462" actId="26606"/>
          <ac:spMkLst>
            <pc:docMk/>
            <pc:sldMk cId="1897794194" sldId="333"/>
            <ac:spMk id="20" creationId="{7A5F0580-5EE9-419F-96EE-B6529EF6E7D0}"/>
          </ac:spMkLst>
        </pc:spChg>
        <pc:spChg chg="add del">
          <ac:chgData name="SreeVidya Jagatap" userId="d69994925828ce4c" providerId="LiveId" clId="{38944E6C-0D34-4EB6-9626-93BDB703E972}" dt="2023-11-30T04:32:27.637" v="1464" actId="26606"/>
          <ac:spMkLst>
            <pc:docMk/>
            <pc:sldMk cId="1897794194" sldId="333"/>
            <ac:spMk id="22" creationId="{2B97F24A-32CE-4C1C-A50D-3016B394DCFB}"/>
          </ac:spMkLst>
        </pc:spChg>
        <pc:spChg chg="add del">
          <ac:chgData name="SreeVidya Jagatap" userId="d69994925828ce4c" providerId="LiveId" clId="{38944E6C-0D34-4EB6-9626-93BDB703E972}" dt="2023-11-30T04:32:27.637" v="1464" actId="26606"/>
          <ac:spMkLst>
            <pc:docMk/>
            <pc:sldMk cId="1897794194" sldId="333"/>
            <ac:spMk id="23" creationId="{6357EC4F-235E-4222-A36F-C7878ACE37F2}"/>
          </ac:spMkLst>
        </pc:spChg>
        <pc:spChg chg="add del">
          <ac:chgData name="SreeVidya Jagatap" userId="d69994925828ce4c" providerId="LiveId" clId="{38944E6C-0D34-4EB6-9626-93BDB703E972}" dt="2023-11-30T04:32:29.417" v="1466" actId="26606"/>
          <ac:spMkLst>
            <pc:docMk/>
            <pc:sldMk cId="1897794194" sldId="333"/>
            <ac:spMk id="25" creationId="{5C9B446A-6343-4E56-90BA-061E4DDF0FFB}"/>
          </ac:spMkLst>
        </pc:spChg>
        <pc:spChg chg="add del">
          <ac:chgData name="SreeVidya Jagatap" userId="d69994925828ce4c" providerId="LiveId" clId="{38944E6C-0D34-4EB6-9626-93BDB703E972}" dt="2023-11-30T04:32:29.417" v="1466" actId="26606"/>
          <ac:spMkLst>
            <pc:docMk/>
            <pc:sldMk cId="1897794194" sldId="333"/>
            <ac:spMk id="26" creationId="{3EC72A1B-03D3-499C-B4BF-AC68EEC22B10}"/>
          </ac:spMkLst>
        </pc:spChg>
        <pc:spChg chg="add del">
          <ac:chgData name="SreeVidya Jagatap" userId="d69994925828ce4c" providerId="LiveId" clId="{38944E6C-0D34-4EB6-9626-93BDB703E972}" dt="2023-11-30T04:32:29.417" v="1466" actId="26606"/>
          <ac:spMkLst>
            <pc:docMk/>
            <pc:sldMk cId="1897794194" sldId="333"/>
            <ac:spMk id="27" creationId="{216322C2-3CF0-4D33-BF90-3F384CF6D232}"/>
          </ac:spMkLst>
        </pc:spChg>
        <pc:spChg chg="add del">
          <ac:chgData name="SreeVidya Jagatap" userId="d69994925828ce4c" providerId="LiveId" clId="{38944E6C-0D34-4EB6-9626-93BDB703E972}" dt="2023-11-30T04:32:29.417" v="1466" actId="26606"/>
          <ac:spMkLst>
            <pc:docMk/>
            <pc:sldMk cId="1897794194" sldId="333"/>
            <ac:spMk id="28" creationId="{55D4142C-5077-457F-A6AD-3FECFDB39685}"/>
          </ac:spMkLst>
        </pc:spChg>
        <pc:spChg chg="add del">
          <ac:chgData name="SreeVidya Jagatap" userId="d69994925828ce4c" providerId="LiveId" clId="{38944E6C-0D34-4EB6-9626-93BDB703E972}" dt="2023-11-30T04:32:29.417" v="1466" actId="26606"/>
          <ac:spMkLst>
            <pc:docMk/>
            <pc:sldMk cId="1897794194" sldId="333"/>
            <ac:spMk id="29" creationId="{7A5F0580-5EE9-419F-96EE-B6529EF6E7D0}"/>
          </ac:spMkLst>
        </pc:spChg>
        <pc:spChg chg="add del">
          <ac:chgData name="SreeVidya Jagatap" userId="d69994925828ce4c" providerId="LiveId" clId="{38944E6C-0D34-4EB6-9626-93BDB703E972}" dt="2023-11-30T04:32:36.417" v="1468" actId="26606"/>
          <ac:spMkLst>
            <pc:docMk/>
            <pc:sldMk cId="1897794194" sldId="333"/>
            <ac:spMk id="31" creationId="{0B9EE3F3-89B7-43C3-8651-C4C96830993D}"/>
          </ac:spMkLst>
        </pc:spChg>
        <pc:spChg chg="add del">
          <ac:chgData name="SreeVidya Jagatap" userId="d69994925828ce4c" providerId="LiveId" clId="{38944E6C-0D34-4EB6-9626-93BDB703E972}" dt="2023-11-30T04:32:36.417" v="1468" actId="26606"/>
          <ac:spMkLst>
            <pc:docMk/>
            <pc:sldMk cId="1897794194" sldId="333"/>
            <ac:spMk id="32" creationId="{33AE4636-AEEC-45D6-84D4-7AC2DA48ECF8}"/>
          </ac:spMkLst>
        </pc:spChg>
        <pc:spChg chg="add del">
          <ac:chgData name="SreeVidya Jagatap" userId="d69994925828ce4c" providerId="LiveId" clId="{38944E6C-0D34-4EB6-9626-93BDB703E972}" dt="2023-11-30T04:32:36.417" v="1468" actId="26606"/>
          <ac:spMkLst>
            <pc:docMk/>
            <pc:sldMk cId="1897794194" sldId="333"/>
            <ac:spMk id="33" creationId="{8D9CE0F4-2EB2-4F1F-8AAC-DB3571D9FE10}"/>
          </ac:spMkLst>
        </pc:spChg>
        <pc:spChg chg="add del">
          <ac:chgData name="SreeVidya Jagatap" userId="d69994925828ce4c" providerId="LiveId" clId="{38944E6C-0D34-4EB6-9626-93BDB703E972}" dt="2023-11-30T04:32:46.382" v="1470" actId="26606"/>
          <ac:spMkLst>
            <pc:docMk/>
            <pc:sldMk cId="1897794194" sldId="333"/>
            <ac:spMk id="35" creationId="{5C9B446A-6343-4E56-90BA-061E4DDF0FFB}"/>
          </ac:spMkLst>
        </pc:spChg>
        <pc:spChg chg="add del">
          <ac:chgData name="SreeVidya Jagatap" userId="d69994925828ce4c" providerId="LiveId" clId="{38944E6C-0D34-4EB6-9626-93BDB703E972}" dt="2023-11-30T04:32:46.382" v="1470" actId="26606"/>
          <ac:spMkLst>
            <pc:docMk/>
            <pc:sldMk cId="1897794194" sldId="333"/>
            <ac:spMk id="36" creationId="{3EC72A1B-03D3-499C-B4BF-AC68EEC22B10}"/>
          </ac:spMkLst>
        </pc:spChg>
        <pc:spChg chg="add del">
          <ac:chgData name="SreeVidya Jagatap" userId="d69994925828ce4c" providerId="LiveId" clId="{38944E6C-0D34-4EB6-9626-93BDB703E972}" dt="2023-11-30T04:32:46.382" v="1470" actId="26606"/>
          <ac:spMkLst>
            <pc:docMk/>
            <pc:sldMk cId="1897794194" sldId="333"/>
            <ac:spMk id="37" creationId="{216322C2-3CF0-4D33-BF90-3F384CF6D232}"/>
          </ac:spMkLst>
        </pc:spChg>
        <pc:spChg chg="add del">
          <ac:chgData name="SreeVidya Jagatap" userId="d69994925828ce4c" providerId="LiveId" clId="{38944E6C-0D34-4EB6-9626-93BDB703E972}" dt="2023-11-30T04:32:46.382" v="1470" actId="26606"/>
          <ac:spMkLst>
            <pc:docMk/>
            <pc:sldMk cId="1897794194" sldId="333"/>
            <ac:spMk id="38" creationId="{55D4142C-5077-457F-A6AD-3FECFDB39685}"/>
          </ac:spMkLst>
        </pc:spChg>
        <pc:spChg chg="add del">
          <ac:chgData name="SreeVidya Jagatap" userId="d69994925828ce4c" providerId="LiveId" clId="{38944E6C-0D34-4EB6-9626-93BDB703E972}" dt="2023-11-30T04:32:46.382" v="1470" actId="26606"/>
          <ac:spMkLst>
            <pc:docMk/>
            <pc:sldMk cId="1897794194" sldId="333"/>
            <ac:spMk id="39" creationId="{7A5F0580-5EE9-419F-96EE-B6529EF6E7D0}"/>
          </ac:spMkLst>
        </pc:spChg>
        <pc:spChg chg="add del">
          <ac:chgData name="SreeVidya Jagatap" userId="d69994925828ce4c" providerId="LiveId" clId="{38944E6C-0D34-4EB6-9626-93BDB703E972}" dt="2023-11-30T04:32:48.760" v="1472" actId="26606"/>
          <ac:spMkLst>
            <pc:docMk/>
            <pc:sldMk cId="1897794194" sldId="333"/>
            <ac:spMk id="41" creationId="{2596F992-698C-48C0-9D89-70DA4CE927EF}"/>
          </ac:spMkLst>
        </pc:spChg>
        <pc:spChg chg="add del">
          <ac:chgData name="SreeVidya Jagatap" userId="d69994925828ce4c" providerId="LiveId" clId="{38944E6C-0D34-4EB6-9626-93BDB703E972}" dt="2023-11-30T04:32:48.760" v="1472" actId="26606"/>
          <ac:spMkLst>
            <pc:docMk/>
            <pc:sldMk cId="1897794194" sldId="333"/>
            <ac:spMk id="42" creationId="{E7BFF8DC-0AE7-4AD2-9B28-2E5F26D62C30}"/>
          </ac:spMkLst>
        </pc:spChg>
        <pc:spChg chg="add del">
          <ac:chgData name="SreeVidya Jagatap" userId="d69994925828ce4c" providerId="LiveId" clId="{38944E6C-0D34-4EB6-9626-93BDB703E972}" dt="2023-11-30T04:32:48.760" v="1472" actId="26606"/>
          <ac:spMkLst>
            <pc:docMk/>
            <pc:sldMk cId="1897794194" sldId="333"/>
            <ac:spMk id="43" creationId="{7E0162AD-C6E5-4BF8-A453-76ADB36877D3}"/>
          </ac:spMkLst>
        </pc:spChg>
        <pc:spChg chg="add del">
          <ac:chgData name="SreeVidya Jagatap" userId="d69994925828ce4c" providerId="LiveId" clId="{38944E6C-0D34-4EB6-9626-93BDB703E972}" dt="2023-11-30T04:32:52.278" v="1474" actId="26606"/>
          <ac:spMkLst>
            <pc:docMk/>
            <pc:sldMk cId="1897794194" sldId="333"/>
            <ac:spMk id="45" creationId="{375B19E4-0108-41C4-8DB1-11BAE0B49D9B}"/>
          </ac:spMkLst>
        </pc:spChg>
        <pc:spChg chg="add del">
          <ac:chgData name="SreeVidya Jagatap" userId="d69994925828ce4c" providerId="LiveId" clId="{38944E6C-0D34-4EB6-9626-93BDB703E972}" dt="2023-11-30T04:32:53.444" v="1476" actId="26606"/>
          <ac:spMkLst>
            <pc:docMk/>
            <pc:sldMk cId="1897794194" sldId="333"/>
            <ac:spMk id="49" creationId="{131BAD53-4E89-4F62-BBB7-26359763ED39}"/>
          </ac:spMkLst>
        </pc:spChg>
        <pc:spChg chg="add del">
          <ac:chgData name="SreeVidya Jagatap" userId="d69994925828ce4c" providerId="LiveId" clId="{38944E6C-0D34-4EB6-9626-93BDB703E972}" dt="2023-11-30T04:32:53.444" v="1476" actId="26606"/>
          <ac:spMkLst>
            <pc:docMk/>
            <pc:sldMk cId="1897794194" sldId="333"/>
            <ac:spMk id="50" creationId="{62756DA2-40EB-4C6F-B962-5822FFB54FB6}"/>
          </ac:spMkLst>
        </pc:spChg>
        <pc:spChg chg="add del">
          <ac:chgData name="SreeVidya Jagatap" userId="d69994925828ce4c" providerId="LiveId" clId="{38944E6C-0D34-4EB6-9626-93BDB703E972}" dt="2023-11-30T04:33:04.051" v="1478" actId="26606"/>
          <ac:spMkLst>
            <pc:docMk/>
            <pc:sldMk cId="1897794194" sldId="333"/>
            <ac:spMk id="52" creationId="{0B9EE3F3-89B7-43C3-8651-C4C96830993D}"/>
          </ac:spMkLst>
        </pc:spChg>
        <pc:spChg chg="add del">
          <ac:chgData name="SreeVidya Jagatap" userId="d69994925828ce4c" providerId="LiveId" clId="{38944E6C-0D34-4EB6-9626-93BDB703E972}" dt="2023-11-30T04:33:04.051" v="1478" actId="26606"/>
          <ac:spMkLst>
            <pc:docMk/>
            <pc:sldMk cId="1897794194" sldId="333"/>
            <ac:spMk id="53" creationId="{33AE4636-AEEC-45D6-84D4-7AC2DA48ECF8}"/>
          </ac:spMkLst>
        </pc:spChg>
        <pc:spChg chg="add del">
          <ac:chgData name="SreeVidya Jagatap" userId="d69994925828ce4c" providerId="LiveId" clId="{38944E6C-0D34-4EB6-9626-93BDB703E972}" dt="2023-11-30T04:33:04.051" v="1478" actId="26606"/>
          <ac:spMkLst>
            <pc:docMk/>
            <pc:sldMk cId="1897794194" sldId="333"/>
            <ac:spMk id="54" creationId="{8D9CE0F4-2EB2-4F1F-8AAC-DB3571D9FE10}"/>
          </ac:spMkLst>
        </pc:spChg>
        <pc:spChg chg="add">
          <ac:chgData name="SreeVidya Jagatap" userId="d69994925828ce4c" providerId="LiveId" clId="{38944E6C-0D34-4EB6-9626-93BDB703E972}" dt="2023-11-30T04:33:04.083" v="1479" actId="26606"/>
          <ac:spMkLst>
            <pc:docMk/>
            <pc:sldMk cId="1897794194" sldId="333"/>
            <ac:spMk id="56" creationId="{FE1EC756-41E9-4FD6-AD48-EF46A28137B7}"/>
          </ac:spMkLst>
        </pc:spChg>
        <pc:spChg chg="add">
          <ac:chgData name="SreeVidya Jagatap" userId="d69994925828ce4c" providerId="LiveId" clId="{38944E6C-0D34-4EB6-9626-93BDB703E972}" dt="2023-11-30T04:33:04.083" v="1479" actId="26606"/>
          <ac:spMkLst>
            <pc:docMk/>
            <pc:sldMk cId="1897794194" sldId="333"/>
            <ac:spMk id="57" creationId="{E66F6371-9EA5-9354-29DC-1D07B921F79C}"/>
          </ac:spMkLst>
        </pc:spChg>
        <pc:picChg chg="del">
          <ac:chgData name="SreeVidya Jagatap" userId="d69994925828ce4c" providerId="LiveId" clId="{38944E6C-0D34-4EB6-9626-93BDB703E972}" dt="2023-11-30T00:39:42.696" v="1420" actId="478"/>
          <ac:picMkLst>
            <pc:docMk/>
            <pc:sldMk cId="1897794194" sldId="333"/>
            <ac:picMk id="5" creationId="{00000000-0000-0000-0000-000000000000}"/>
          </ac:picMkLst>
        </pc:picChg>
        <pc:picChg chg="add mod">
          <ac:chgData name="SreeVidya Jagatap" userId="d69994925828ce4c" providerId="LiveId" clId="{38944E6C-0D34-4EB6-9626-93BDB703E972}" dt="2023-11-30T04:35:20.991" v="1497" actId="1076"/>
          <ac:picMkLst>
            <pc:docMk/>
            <pc:sldMk cId="1897794194" sldId="333"/>
            <ac:picMk id="5" creationId="{BB07F8CC-9DA7-9A05-E7D1-BBE2F526C096}"/>
          </ac:picMkLst>
        </pc:picChg>
        <pc:picChg chg="add mod">
          <ac:chgData name="SreeVidya Jagatap" userId="d69994925828ce4c" providerId="LiveId" clId="{38944E6C-0D34-4EB6-9626-93BDB703E972}" dt="2023-11-30T04:35:26.761" v="1498" actId="1076"/>
          <ac:picMkLst>
            <pc:docMk/>
            <pc:sldMk cId="1897794194" sldId="333"/>
            <ac:picMk id="7" creationId="{93552837-6CE6-B1E8-26EE-25D9E4328668}"/>
          </ac:picMkLst>
        </pc:picChg>
        <pc:cxnChg chg="add del">
          <ac:chgData name="SreeVidya Jagatap" userId="d69994925828ce4c" providerId="LiveId" clId="{38944E6C-0D34-4EB6-9626-93BDB703E972}" dt="2023-11-30T04:32:52.278" v="1474" actId="26606"/>
          <ac:cxnSpMkLst>
            <pc:docMk/>
            <pc:sldMk cId="1897794194" sldId="333"/>
            <ac:cxnSpMk id="46" creationId="{CEA14AE1-71AB-4B18-826E-F563FF4288D6}"/>
          </ac:cxnSpMkLst>
        </pc:cxnChg>
        <pc:cxnChg chg="add del">
          <ac:chgData name="SreeVidya Jagatap" userId="d69994925828ce4c" providerId="LiveId" clId="{38944E6C-0D34-4EB6-9626-93BDB703E972}" dt="2023-11-30T04:32:52.278" v="1474" actId="26606"/>
          <ac:cxnSpMkLst>
            <pc:docMk/>
            <pc:sldMk cId="1897794194" sldId="333"/>
            <ac:cxnSpMk id="47" creationId="{EE504C98-6397-41C1-A8D8-2D9C4ED307E0}"/>
          </ac:cxnSpMkLst>
        </pc:cxnChg>
      </pc:sldChg>
      <pc:sldChg chg="modSp add del mod">
        <pc:chgData name="SreeVidya Jagatap" userId="d69994925828ce4c" providerId="LiveId" clId="{38944E6C-0D34-4EB6-9626-93BDB703E972}" dt="2023-11-30T04:35:45.314" v="1500" actId="47"/>
        <pc:sldMkLst>
          <pc:docMk/>
          <pc:sldMk cId="3130587046" sldId="334"/>
        </pc:sldMkLst>
        <pc:spChg chg="mod">
          <ac:chgData name="SreeVidya Jagatap" userId="d69994925828ce4c" providerId="LiveId" clId="{38944E6C-0D34-4EB6-9626-93BDB703E972}" dt="2023-11-29T01:34:46.151" v="1331" actId="20577"/>
          <ac:spMkLst>
            <pc:docMk/>
            <pc:sldMk cId="3130587046" sldId="334"/>
            <ac:spMk id="4" creationId="{00000000-0000-0000-0000-000000000000}"/>
          </ac:spMkLst>
        </pc:spChg>
        <pc:picChg chg="mod">
          <ac:chgData name="SreeVidya Jagatap" userId="d69994925828ce4c" providerId="LiveId" clId="{38944E6C-0D34-4EB6-9626-93BDB703E972}" dt="2023-11-29T01:34:49.795" v="1332" actId="1076"/>
          <ac:picMkLst>
            <pc:docMk/>
            <pc:sldMk cId="3130587046" sldId="334"/>
            <ac:picMk id="6" creationId="{00000000-0000-0000-0000-000000000000}"/>
          </ac:picMkLst>
        </pc:picChg>
      </pc:sldChg>
      <pc:sldChg chg="delSp modSp del mod">
        <pc:chgData name="SreeVidya Jagatap" userId="d69994925828ce4c" providerId="LiveId" clId="{38944E6C-0D34-4EB6-9626-93BDB703E972}" dt="2023-11-30T19:44:52.617" v="1581" actId="47"/>
        <pc:sldMkLst>
          <pc:docMk/>
          <pc:sldMk cId="2084388697" sldId="339"/>
        </pc:sldMkLst>
        <pc:spChg chg="del mod">
          <ac:chgData name="SreeVidya Jagatap" userId="d69994925828ce4c" providerId="LiveId" clId="{38944E6C-0D34-4EB6-9626-93BDB703E972}" dt="2023-11-30T19:44:39.800" v="1579"/>
          <ac:spMkLst>
            <pc:docMk/>
            <pc:sldMk cId="2084388697" sldId="339"/>
            <ac:spMk id="4" creationId="{00000000-0000-0000-0000-000000000000}"/>
          </ac:spMkLst>
        </pc:spChg>
      </pc:sldChg>
      <pc:sldChg chg="delSp modSp add del mod">
        <pc:chgData name="SreeVidya Jagatap" userId="d69994925828ce4c" providerId="LiveId" clId="{38944E6C-0D34-4EB6-9626-93BDB703E972}" dt="2023-11-30T20:20:36.360" v="1816" actId="47"/>
        <pc:sldMkLst>
          <pc:docMk/>
          <pc:sldMk cId="2321157931" sldId="340"/>
        </pc:sldMkLst>
        <pc:spChg chg="del mod">
          <ac:chgData name="SreeVidya Jagatap" userId="d69994925828ce4c" providerId="LiveId" clId="{38944E6C-0D34-4EB6-9626-93BDB703E972}" dt="2023-11-30T20:15:01.077" v="1806"/>
          <ac:spMkLst>
            <pc:docMk/>
            <pc:sldMk cId="2321157931" sldId="340"/>
            <ac:spMk id="4" creationId="{00000000-0000-0000-0000-000000000000}"/>
          </ac:spMkLst>
        </pc:spChg>
      </pc:sldChg>
      <pc:sldChg chg="addSp delSp modSp add mod">
        <pc:chgData name="SreeVidya Jagatap" userId="d69994925828ce4c" providerId="LiveId" clId="{38944E6C-0D34-4EB6-9626-93BDB703E972}" dt="2023-11-30T20:53:22.023" v="1890" actId="5793"/>
        <pc:sldMkLst>
          <pc:docMk/>
          <pc:sldMk cId="3071488806" sldId="341"/>
        </pc:sldMkLst>
        <pc:spChg chg="mod">
          <ac:chgData name="SreeVidya Jagatap" userId="d69994925828ce4c" providerId="LiveId" clId="{38944E6C-0D34-4EB6-9626-93BDB703E972}" dt="2023-11-26T15:31:51.838" v="321" actId="26606"/>
          <ac:spMkLst>
            <pc:docMk/>
            <pc:sldMk cId="3071488806" sldId="341"/>
            <ac:spMk id="2" creationId="{208F7D1C-DC81-2E64-E2F2-B2ADD126B93D}"/>
          </ac:spMkLst>
        </pc:spChg>
        <pc:spChg chg="del mod">
          <ac:chgData name="SreeVidya Jagatap" userId="d69994925828ce4c" providerId="LiveId" clId="{38944E6C-0D34-4EB6-9626-93BDB703E972}" dt="2023-11-26T15:30:38.444" v="306" actId="478"/>
          <ac:spMkLst>
            <pc:docMk/>
            <pc:sldMk cId="3071488806" sldId="341"/>
            <ac:spMk id="3" creationId="{D32185A2-3617-9604-FE3A-56857DDA6EA8}"/>
          </ac:spMkLst>
        </pc:spChg>
        <pc:spChg chg="add del mod">
          <ac:chgData name="SreeVidya Jagatap" userId="d69994925828ce4c" providerId="LiveId" clId="{38944E6C-0D34-4EB6-9626-93BDB703E972}" dt="2023-11-26T15:30:55.918" v="308"/>
          <ac:spMkLst>
            <pc:docMk/>
            <pc:sldMk cId="3071488806" sldId="341"/>
            <ac:spMk id="5" creationId="{1895FBB7-EA9B-4C50-BAF8-90723C2676BC}"/>
          </ac:spMkLst>
        </pc:spChg>
        <pc:spChg chg="add mod">
          <ac:chgData name="SreeVidya Jagatap" userId="d69994925828ce4c" providerId="LiveId" clId="{38944E6C-0D34-4EB6-9626-93BDB703E972}" dt="2023-11-30T20:53:22.023" v="1890" actId="5793"/>
          <ac:spMkLst>
            <pc:docMk/>
            <pc:sldMk cId="3071488806" sldId="341"/>
            <ac:spMk id="6" creationId="{A9C02D0B-2859-148A-D95F-B2BB6ED7A041}"/>
          </ac:spMkLst>
        </pc:spChg>
        <pc:spChg chg="add del">
          <ac:chgData name="SreeVidya Jagatap" userId="d69994925828ce4c" providerId="LiveId" clId="{38944E6C-0D34-4EB6-9626-93BDB703E972}" dt="2023-11-26T15:31:51.838" v="321" actId="26606"/>
          <ac:spMkLst>
            <pc:docMk/>
            <pc:sldMk cId="3071488806" sldId="341"/>
            <ac:spMk id="26" creationId="{100EDD19-6802-4EC3-95CE-CFFAB042CFD6}"/>
          </ac:spMkLst>
        </pc:spChg>
        <pc:spChg chg="add del">
          <ac:chgData name="SreeVidya Jagatap" userId="d69994925828ce4c" providerId="LiveId" clId="{38944E6C-0D34-4EB6-9626-93BDB703E972}" dt="2023-11-26T15:31:51.838" v="321" actId="26606"/>
          <ac:spMkLst>
            <pc:docMk/>
            <pc:sldMk cId="3071488806" sldId="341"/>
            <ac:spMk id="27" creationId="{DB17E863-922E-4C26-BD64-E8FD41D28661}"/>
          </ac:spMkLst>
        </pc:spChg>
        <pc:spChg chg="add del">
          <ac:chgData name="SreeVidya Jagatap" userId="d69994925828ce4c" providerId="LiveId" clId="{38944E6C-0D34-4EB6-9626-93BDB703E972}" dt="2023-11-26T15:31:51.838" v="321" actId="26606"/>
          <ac:spMkLst>
            <pc:docMk/>
            <pc:sldMk cId="3071488806" sldId="341"/>
            <ac:spMk id="33" creationId="{C0763A76-9F1C-4FC5-82B7-DD475DA461B2}"/>
          </ac:spMkLst>
        </pc:spChg>
        <pc:spChg chg="add del">
          <ac:chgData name="SreeVidya Jagatap" userId="d69994925828ce4c" providerId="LiveId" clId="{38944E6C-0D34-4EB6-9626-93BDB703E972}" dt="2023-11-26T15:31:51.838" v="321" actId="26606"/>
          <ac:spMkLst>
            <pc:docMk/>
            <pc:sldMk cId="3071488806" sldId="341"/>
            <ac:spMk id="35" creationId="{E81BF4F6-F2CF-4984-9D14-D6966D92F99F}"/>
          </ac:spMkLst>
        </pc:spChg>
        <pc:picChg chg="add del">
          <ac:chgData name="SreeVidya Jagatap" userId="d69994925828ce4c" providerId="LiveId" clId="{38944E6C-0D34-4EB6-9626-93BDB703E972}" dt="2023-11-26T15:31:51.838" v="321" actId="26606"/>
          <ac:picMkLst>
            <pc:docMk/>
            <pc:sldMk cId="3071488806" sldId="341"/>
            <ac:picMk id="29" creationId="{40C2A7FB-76C1-2A8D-9EBC-979F911EAFD1}"/>
          </ac:picMkLst>
        </pc:picChg>
      </pc:sldChg>
      <pc:sldChg chg="addSp delSp modSp add mod ord">
        <pc:chgData name="SreeVidya Jagatap" userId="d69994925828ce4c" providerId="LiveId" clId="{38944E6C-0D34-4EB6-9626-93BDB703E972}" dt="2023-11-30T21:05:03.400" v="1912" actId="20577"/>
        <pc:sldMkLst>
          <pc:docMk/>
          <pc:sldMk cId="2109473736" sldId="342"/>
        </pc:sldMkLst>
        <pc:spChg chg="mod">
          <ac:chgData name="SreeVidya Jagatap" userId="d69994925828ce4c" providerId="LiveId" clId="{38944E6C-0D34-4EB6-9626-93BDB703E972}" dt="2023-11-26T15:58:27.150" v="440" actId="1076"/>
          <ac:spMkLst>
            <pc:docMk/>
            <pc:sldMk cId="2109473736" sldId="342"/>
            <ac:spMk id="2" creationId="{208F7D1C-DC81-2E64-E2F2-B2ADD126B93D}"/>
          </ac:spMkLst>
        </pc:spChg>
        <pc:spChg chg="add del mod">
          <ac:chgData name="SreeVidya Jagatap" userId="d69994925828ce4c" providerId="LiveId" clId="{38944E6C-0D34-4EB6-9626-93BDB703E972}" dt="2023-11-26T15:56:07.488" v="430"/>
          <ac:spMkLst>
            <pc:docMk/>
            <pc:sldMk cId="2109473736" sldId="342"/>
            <ac:spMk id="4" creationId="{A7515F70-B65A-3223-3AB6-E584C9BDF11F}"/>
          </ac:spMkLst>
        </pc:spChg>
        <pc:spChg chg="add del mod">
          <ac:chgData name="SreeVidya Jagatap" userId="d69994925828ce4c" providerId="LiveId" clId="{38944E6C-0D34-4EB6-9626-93BDB703E972}" dt="2023-11-26T15:56:04.954" v="429"/>
          <ac:spMkLst>
            <pc:docMk/>
            <pc:sldMk cId="2109473736" sldId="342"/>
            <ac:spMk id="5" creationId="{5D4D483D-FA1D-FE0F-884D-C13B89734978}"/>
          </ac:spMkLst>
        </pc:spChg>
        <pc:spChg chg="del mod">
          <ac:chgData name="SreeVidya Jagatap" userId="d69994925828ce4c" providerId="LiveId" clId="{38944E6C-0D34-4EB6-9626-93BDB703E972}" dt="2023-11-26T15:55:59.313" v="427" actId="478"/>
          <ac:spMkLst>
            <pc:docMk/>
            <pc:sldMk cId="2109473736" sldId="342"/>
            <ac:spMk id="6" creationId="{A9C02D0B-2859-148A-D95F-B2BB6ED7A041}"/>
          </ac:spMkLst>
        </pc:spChg>
        <pc:spChg chg="add mod">
          <ac:chgData name="SreeVidya Jagatap" userId="d69994925828ce4c" providerId="LiveId" clId="{38944E6C-0D34-4EB6-9626-93BDB703E972}" dt="2023-11-30T21:05:03.400" v="1912" actId="20577"/>
          <ac:spMkLst>
            <pc:docMk/>
            <pc:sldMk cId="2109473736" sldId="342"/>
            <ac:spMk id="7" creationId="{C7674F70-0667-9A5C-6219-645FB9F87A73}"/>
          </ac:spMkLst>
        </pc:spChg>
      </pc:sldChg>
      <pc:sldChg chg="addSp delSp modSp new mod setBg setClrOvrMap">
        <pc:chgData name="SreeVidya Jagatap" userId="d69994925828ce4c" providerId="LiveId" clId="{38944E6C-0D34-4EB6-9626-93BDB703E972}" dt="2023-11-29T01:21:46.220" v="1184" actId="20577"/>
        <pc:sldMkLst>
          <pc:docMk/>
          <pc:sldMk cId="1398384942" sldId="343"/>
        </pc:sldMkLst>
        <pc:spChg chg="mod">
          <ac:chgData name="SreeVidya Jagatap" userId="d69994925828ce4c" providerId="LiveId" clId="{38944E6C-0D34-4EB6-9626-93BDB703E972}" dt="2023-11-29T01:21:46.220" v="1184" actId="20577"/>
          <ac:spMkLst>
            <pc:docMk/>
            <pc:sldMk cId="1398384942" sldId="343"/>
            <ac:spMk id="2" creationId="{B9365BCE-25A8-4B35-F87B-5319538D184F}"/>
          </ac:spMkLst>
        </pc:spChg>
        <pc:spChg chg="del">
          <ac:chgData name="SreeVidya Jagatap" userId="d69994925828ce4c" providerId="LiveId" clId="{38944E6C-0D34-4EB6-9626-93BDB703E972}" dt="2023-11-29T00:45:46.503" v="628" actId="931"/>
          <ac:spMkLst>
            <pc:docMk/>
            <pc:sldMk cId="1398384942" sldId="343"/>
            <ac:spMk id="3" creationId="{5F310D2F-4EA4-AF86-742C-4BB1D398B5B0}"/>
          </ac:spMkLst>
        </pc:spChg>
        <pc:picChg chg="add mod">
          <ac:chgData name="SreeVidya Jagatap" userId="d69994925828ce4c" providerId="LiveId" clId="{38944E6C-0D34-4EB6-9626-93BDB703E972}" dt="2023-11-29T01:19:48.902" v="1168" actId="1076"/>
          <ac:picMkLst>
            <pc:docMk/>
            <pc:sldMk cId="1398384942" sldId="343"/>
            <ac:picMk id="5" creationId="{E37DFC66-85A9-779A-6E34-24A2DE30CC67}"/>
          </ac:picMkLst>
        </pc:picChg>
      </pc:sldChg>
      <pc:sldChg chg="modSp add del mod ord">
        <pc:chgData name="SreeVidya Jagatap" userId="d69994925828ce4c" providerId="LiveId" clId="{38944E6C-0D34-4EB6-9626-93BDB703E972}" dt="2023-11-29T00:35:17.462" v="532" actId="47"/>
        <pc:sldMkLst>
          <pc:docMk/>
          <pc:sldMk cId="1878569296" sldId="343"/>
        </pc:sldMkLst>
        <pc:spChg chg="mod">
          <ac:chgData name="SreeVidya Jagatap" userId="d69994925828ce4c" providerId="LiveId" clId="{38944E6C-0D34-4EB6-9626-93BDB703E972}" dt="2023-11-29T00:35:03.348" v="531" actId="6549"/>
          <ac:spMkLst>
            <pc:docMk/>
            <pc:sldMk cId="1878569296" sldId="343"/>
            <ac:spMk id="7" creationId="{C7674F70-0667-9A5C-6219-645FB9F87A73}"/>
          </ac:spMkLst>
        </pc:spChg>
      </pc:sldChg>
      <pc:sldChg chg="addSp delSp modSp new mod setBg">
        <pc:chgData name="SreeVidya Jagatap" userId="d69994925828ce4c" providerId="LiveId" clId="{38944E6C-0D34-4EB6-9626-93BDB703E972}" dt="2023-11-29T00:52:16.528" v="773" actId="26606"/>
        <pc:sldMkLst>
          <pc:docMk/>
          <pc:sldMk cId="1352129125" sldId="344"/>
        </pc:sldMkLst>
        <pc:spChg chg="mod">
          <ac:chgData name="SreeVidya Jagatap" userId="d69994925828ce4c" providerId="LiveId" clId="{38944E6C-0D34-4EB6-9626-93BDB703E972}" dt="2023-11-29T00:52:16.528" v="773" actId="26606"/>
          <ac:spMkLst>
            <pc:docMk/>
            <pc:sldMk cId="1352129125" sldId="344"/>
            <ac:spMk id="2" creationId="{376D1D3F-C9F2-8B3B-A6E2-FBC21D48CFAA}"/>
          </ac:spMkLst>
        </pc:spChg>
        <pc:spChg chg="del">
          <ac:chgData name="SreeVidya Jagatap" userId="d69994925828ce4c" providerId="LiveId" clId="{38944E6C-0D34-4EB6-9626-93BDB703E972}" dt="2023-11-29T00:51:13.374" v="756" actId="931"/>
          <ac:spMkLst>
            <pc:docMk/>
            <pc:sldMk cId="1352129125" sldId="344"/>
            <ac:spMk id="3" creationId="{2DBC984C-92BA-9D4B-4ED6-CC9B7F893505}"/>
          </ac:spMkLst>
        </pc:spChg>
        <pc:spChg chg="add">
          <ac:chgData name="SreeVidya Jagatap" userId="d69994925828ce4c" providerId="LiveId" clId="{38944E6C-0D34-4EB6-9626-93BDB703E972}" dt="2023-11-29T00:52:16.528" v="773" actId="26606"/>
          <ac:spMkLst>
            <pc:docMk/>
            <pc:sldMk cId="1352129125" sldId="344"/>
            <ac:spMk id="7" creationId="{D4771268-CB57-404A-9271-370EB28F6090}"/>
          </ac:spMkLst>
        </pc:spChg>
        <pc:spChg chg="add del">
          <ac:chgData name="SreeVidya Jagatap" userId="d69994925828ce4c" providerId="LiveId" clId="{38944E6C-0D34-4EB6-9626-93BDB703E972}" dt="2023-11-29T00:51:31.940" v="764" actId="26606"/>
          <ac:spMkLst>
            <pc:docMk/>
            <pc:sldMk cId="1352129125" sldId="344"/>
            <ac:spMk id="9" creationId="{F643CAD9-E1F2-60D3-9848-2406BE8AA561}"/>
          </ac:spMkLst>
        </pc:spChg>
        <pc:spChg chg="add del">
          <ac:chgData name="SreeVidya Jagatap" userId="d69994925828ce4c" providerId="LiveId" clId="{38944E6C-0D34-4EB6-9626-93BDB703E972}" dt="2023-11-29T00:51:23.308" v="760" actId="26606"/>
          <ac:spMkLst>
            <pc:docMk/>
            <pc:sldMk cId="1352129125" sldId="344"/>
            <ac:spMk id="10" creationId="{D4771268-CB57-404A-9271-370EB28F6090}"/>
          </ac:spMkLst>
        </pc:spChg>
        <pc:spChg chg="add del">
          <ac:chgData name="SreeVidya Jagatap" userId="d69994925828ce4c" providerId="LiveId" clId="{38944E6C-0D34-4EB6-9626-93BDB703E972}" dt="2023-11-29T00:51:27.409" v="762" actId="26606"/>
          <ac:spMkLst>
            <pc:docMk/>
            <pc:sldMk cId="1352129125" sldId="344"/>
            <ac:spMk id="13" creationId="{FB5B0058-AF13-4859-B429-4EDDE2A26F7F}"/>
          </ac:spMkLst>
        </pc:spChg>
        <pc:spChg chg="add del">
          <ac:chgData name="SreeVidya Jagatap" userId="d69994925828ce4c" providerId="LiveId" clId="{38944E6C-0D34-4EB6-9626-93BDB703E972}" dt="2023-11-29T00:51:27.409" v="762" actId="26606"/>
          <ac:spMkLst>
            <pc:docMk/>
            <pc:sldMk cId="1352129125" sldId="344"/>
            <ac:spMk id="14" creationId="{81BD432D-FAB3-4B5D-BF27-4DA7C75B3238}"/>
          </ac:spMkLst>
        </pc:spChg>
        <pc:spChg chg="add del">
          <ac:chgData name="SreeVidya Jagatap" userId="d69994925828ce4c" providerId="LiveId" clId="{38944E6C-0D34-4EB6-9626-93BDB703E972}" dt="2023-11-29T00:51:31.940" v="764" actId="26606"/>
          <ac:spMkLst>
            <pc:docMk/>
            <pc:sldMk cId="1352129125" sldId="344"/>
            <ac:spMk id="16" creationId="{C0BDBCD2-E081-43AB-9119-C55465E59757}"/>
          </ac:spMkLst>
        </pc:spChg>
        <pc:spChg chg="add del">
          <ac:chgData name="SreeVidya Jagatap" userId="d69994925828ce4c" providerId="LiveId" clId="{38944E6C-0D34-4EB6-9626-93BDB703E972}" dt="2023-11-29T00:51:31.940" v="764" actId="26606"/>
          <ac:spMkLst>
            <pc:docMk/>
            <pc:sldMk cId="1352129125" sldId="344"/>
            <ac:spMk id="17" creationId="{0288C6B4-AFC3-407F-A595-EFFD38D4CCAF}"/>
          </ac:spMkLst>
        </pc:spChg>
        <pc:spChg chg="add del">
          <ac:chgData name="SreeVidya Jagatap" userId="d69994925828ce4c" providerId="LiveId" clId="{38944E6C-0D34-4EB6-9626-93BDB703E972}" dt="2023-11-29T00:51:31.940" v="764" actId="26606"/>
          <ac:spMkLst>
            <pc:docMk/>
            <pc:sldMk cId="1352129125" sldId="344"/>
            <ac:spMk id="18" creationId="{98E79BE4-34FE-485A-98A5-92CE8F7C4743}"/>
          </ac:spMkLst>
        </pc:spChg>
        <pc:spChg chg="add del">
          <ac:chgData name="SreeVidya Jagatap" userId="d69994925828ce4c" providerId="LiveId" clId="{38944E6C-0D34-4EB6-9626-93BDB703E972}" dt="2023-11-29T00:51:31.940" v="764" actId="26606"/>
          <ac:spMkLst>
            <pc:docMk/>
            <pc:sldMk cId="1352129125" sldId="344"/>
            <ac:spMk id="19" creationId="{CF236821-17FE-429B-8D2C-08E13A64EA40}"/>
          </ac:spMkLst>
        </pc:spChg>
        <pc:spChg chg="add del">
          <ac:chgData name="SreeVidya Jagatap" userId="d69994925828ce4c" providerId="LiveId" clId="{38944E6C-0D34-4EB6-9626-93BDB703E972}" dt="2023-11-29T00:51:31.940" v="764" actId="26606"/>
          <ac:spMkLst>
            <pc:docMk/>
            <pc:sldMk cId="1352129125" sldId="344"/>
            <ac:spMk id="20" creationId="{7A5F0580-5EE9-419F-96EE-B6529EF6E7D0}"/>
          </ac:spMkLst>
        </pc:spChg>
        <pc:spChg chg="add del">
          <ac:chgData name="SreeVidya Jagatap" userId="d69994925828ce4c" providerId="LiveId" clId="{38944E6C-0D34-4EB6-9626-93BDB703E972}" dt="2023-11-29T00:51:34.624" v="766" actId="26606"/>
          <ac:spMkLst>
            <pc:docMk/>
            <pc:sldMk cId="1352129125" sldId="344"/>
            <ac:spMk id="22" creationId="{FCCDD320-F060-4CF7-AE20-8592F7C9571D}"/>
          </ac:spMkLst>
        </pc:spChg>
        <pc:spChg chg="add del">
          <ac:chgData name="SreeVidya Jagatap" userId="d69994925828ce4c" providerId="LiveId" clId="{38944E6C-0D34-4EB6-9626-93BDB703E972}" dt="2023-11-29T00:51:34.624" v="766" actId="26606"/>
          <ac:spMkLst>
            <pc:docMk/>
            <pc:sldMk cId="1352129125" sldId="344"/>
            <ac:spMk id="23" creationId="{4B49AD00-D954-4DA1-88A1-FFCD8F596D2D}"/>
          </ac:spMkLst>
        </pc:spChg>
        <pc:spChg chg="add del">
          <ac:chgData name="SreeVidya Jagatap" userId="d69994925828ce4c" providerId="LiveId" clId="{38944E6C-0D34-4EB6-9626-93BDB703E972}" dt="2023-11-29T00:51:34.624" v="766" actId="26606"/>
          <ac:spMkLst>
            <pc:docMk/>
            <pc:sldMk cId="1352129125" sldId="344"/>
            <ac:spMk id="24" creationId="{FB1B1DE4-A23E-280B-7834-C87242605CF2}"/>
          </ac:spMkLst>
        </pc:spChg>
        <pc:spChg chg="add del">
          <ac:chgData name="SreeVidya Jagatap" userId="d69994925828ce4c" providerId="LiveId" clId="{38944E6C-0D34-4EB6-9626-93BDB703E972}" dt="2023-11-29T00:51:44.025" v="768" actId="26606"/>
          <ac:spMkLst>
            <pc:docMk/>
            <pc:sldMk cId="1352129125" sldId="344"/>
            <ac:spMk id="26" creationId="{C3D6EC93-F369-413E-AA67-5D4104161046}"/>
          </ac:spMkLst>
        </pc:spChg>
        <pc:spChg chg="add del">
          <ac:chgData name="SreeVidya Jagatap" userId="d69994925828ce4c" providerId="LiveId" clId="{38944E6C-0D34-4EB6-9626-93BDB703E972}" dt="2023-11-29T00:51:44.025" v="768" actId="26606"/>
          <ac:spMkLst>
            <pc:docMk/>
            <pc:sldMk cId="1352129125" sldId="344"/>
            <ac:spMk id="27" creationId="{B00BB0BA-1E5A-DDA1-D57F-26DE328317EA}"/>
          </ac:spMkLst>
        </pc:spChg>
        <pc:spChg chg="add del">
          <ac:chgData name="SreeVidya Jagatap" userId="d69994925828ce4c" providerId="LiveId" clId="{38944E6C-0D34-4EB6-9626-93BDB703E972}" dt="2023-11-29T00:51:56.555" v="772" actId="26606"/>
          <ac:spMkLst>
            <pc:docMk/>
            <pc:sldMk cId="1352129125" sldId="344"/>
            <ac:spMk id="31" creationId="{0288C6B4-AFC3-407F-A595-EFFD38D4CCAF}"/>
          </ac:spMkLst>
        </pc:spChg>
        <pc:spChg chg="add del">
          <ac:chgData name="SreeVidya Jagatap" userId="d69994925828ce4c" providerId="LiveId" clId="{38944E6C-0D34-4EB6-9626-93BDB703E972}" dt="2023-11-29T00:51:56.555" v="772" actId="26606"/>
          <ac:spMkLst>
            <pc:docMk/>
            <pc:sldMk cId="1352129125" sldId="344"/>
            <ac:spMk id="32" creationId="{CF236821-17FE-429B-8D2C-08E13A64EA40}"/>
          </ac:spMkLst>
        </pc:spChg>
        <pc:spChg chg="add del">
          <ac:chgData name="SreeVidya Jagatap" userId="d69994925828ce4c" providerId="LiveId" clId="{38944E6C-0D34-4EB6-9626-93BDB703E972}" dt="2023-11-29T00:51:56.555" v="772" actId="26606"/>
          <ac:spMkLst>
            <pc:docMk/>
            <pc:sldMk cId="1352129125" sldId="344"/>
            <ac:spMk id="33" creationId="{C0BDBCD2-E081-43AB-9119-C55465E59757}"/>
          </ac:spMkLst>
        </pc:spChg>
        <pc:spChg chg="add del">
          <ac:chgData name="SreeVidya Jagatap" userId="d69994925828ce4c" providerId="LiveId" clId="{38944E6C-0D34-4EB6-9626-93BDB703E972}" dt="2023-11-29T00:51:56.555" v="772" actId="26606"/>
          <ac:spMkLst>
            <pc:docMk/>
            <pc:sldMk cId="1352129125" sldId="344"/>
            <ac:spMk id="34" creationId="{98E79BE4-34FE-485A-98A5-92CE8F7C4743}"/>
          </ac:spMkLst>
        </pc:spChg>
        <pc:spChg chg="add del">
          <ac:chgData name="SreeVidya Jagatap" userId="d69994925828ce4c" providerId="LiveId" clId="{38944E6C-0D34-4EB6-9626-93BDB703E972}" dt="2023-11-29T00:51:56.555" v="772" actId="26606"/>
          <ac:spMkLst>
            <pc:docMk/>
            <pc:sldMk cId="1352129125" sldId="344"/>
            <ac:spMk id="35" creationId="{7A5F0580-5EE9-419F-96EE-B6529EF6E7D0}"/>
          </ac:spMkLst>
        </pc:spChg>
        <pc:spChg chg="add del">
          <ac:chgData name="SreeVidya Jagatap" userId="d69994925828ce4c" providerId="LiveId" clId="{38944E6C-0D34-4EB6-9626-93BDB703E972}" dt="2023-11-29T00:51:56.555" v="772" actId="26606"/>
          <ac:spMkLst>
            <pc:docMk/>
            <pc:sldMk cId="1352129125" sldId="344"/>
            <ac:spMk id="36" creationId="{F643CAD9-E1F2-60D3-9848-2406BE8AA561}"/>
          </ac:spMkLst>
        </pc:spChg>
        <pc:grpChg chg="add del">
          <ac:chgData name="SreeVidya Jagatap" userId="d69994925828ce4c" providerId="LiveId" clId="{38944E6C-0D34-4EB6-9626-93BDB703E972}" dt="2023-11-29T00:51:44.025" v="768" actId="26606"/>
          <ac:grpSpMkLst>
            <pc:docMk/>
            <pc:sldMk cId="1352129125" sldId="344"/>
            <ac:grpSpMk id="28" creationId="{4EA04677-6B2C-40F4-975C-ED9196552771}"/>
          </ac:grpSpMkLst>
        </pc:grpChg>
        <pc:picChg chg="add mod">
          <ac:chgData name="SreeVidya Jagatap" userId="d69994925828ce4c" providerId="LiveId" clId="{38944E6C-0D34-4EB6-9626-93BDB703E972}" dt="2023-11-29T00:52:16.528" v="773" actId="26606"/>
          <ac:picMkLst>
            <pc:docMk/>
            <pc:sldMk cId="1352129125" sldId="344"/>
            <ac:picMk id="5" creationId="{4EB1BA56-DD53-296B-6599-7FB74AF6E2AA}"/>
          </ac:picMkLst>
        </pc:picChg>
        <pc:cxnChg chg="add del">
          <ac:chgData name="SreeVidya Jagatap" userId="d69994925828ce4c" providerId="LiveId" clId="{38944E6C-0D34-4EB6-9626-93BDB703E972}" dt="2023-11-29T00:51:27.409" v="762" actId="26606"/>
          <ac:cxnSpMkLst>
            <pc:docMk/>
            <pc:sldMk cId="1352129125" sldId="344"/>
            <ac:cxnSpMk id="12" creationId="{07A9243D-8FC3-4B36-874B-55906B03F484}"/>
          </ac:cxnSpMkLst>
        </pc:cxnChg>
      </pc:sldChg>
      <pc:sldChg chg="addSp delSp modSp new mod setBg setClrOvrMap">
        <pc:chgData name="SreeVidya Jagatap" userId="d69994925828ce4c" providerId="LiveId" clId="{38944E6C-0D34-4EB6-9626-93BDB703E972}" dt="2023-11-29T00:56:25.278" v="885" actId="20577"/>
        <pc:sldMkLst>
          <pc:docMk/>
          <pc:sldMk cId="3788193561" sldId="345"/>
        </pc:sldMkLst>
        <pc:spChg chg="mod">
          <ac:chgData name="SreeVidya Jagatap" userId="d69994925828ce4c" providerId="LiveId" clId="{38944E6C-0D34-4EB6-9626-93BDB703E972}" dt="2023-11-29T00:56:25.278" v="885" actId="20577"/>
          <ac:spMkLst>
            <pc:docMk/>
            <pc:sldMk cId="3788193561" sldId="345"/>
            <ac:spMk id="2" creationId="{04D598DC-E99C-A0AC-57DF-AD400B2D278B}"/>
          </ac:spMkLst>
        </pc:spChg>
        <pc:spChg chg="del">
          <ac:chgData name="SreeVidya Jagatap" userId="d69994925828ce4c" providerId="LiveId" clId="{38944E6C-0D34-4EB6-9626-93BDB703E972}" dt="2023-11-29T00:55:30.902" v="872" actId="931"/>
          <ac:spMkLst>
            <pc:docMk/>
            <pc:sldMk cId="3788193561" sldId="345"/>
            <ac:spMk id="3" creationId="{ECA30DE5-B844-E784-C2AD-B0D37EF06DF2}"/>
          </ac:spMkLst>
        </pc:spChg>
        <pc:spChg chg="add">
          <ac:chgData name="SreeVidya Jagatap" userId="d69994925828ce4c" providerId="LiveId" clId="{38944E6C-0D34-4EB6-9626-93BDB703E972}" dt="2023-11-29T00:56:16.543" v="879" actId="26606"/>
          <ac:spMkLst>
            <pc:docMk/>
            <pc:sldMk cId="3788193561" sldId="345"/>
            <ac:spMk id="7" creationId="{D4771268-CB57-404A-9271-370EB28F6090}"/>
          </ac:spMkLst>
        </pc:spChg>
        <pc:spChg chg="add del">
          <ac:chgData name="SreeVidya Jagatap" userId="d69994925828ce4c" providerId="LiveId" clId="{38944E6C-0D34-4EB6-9626-93BDB703E972}" dt="2023-11-29T00:55:52.151" v="876" actId="26606"/>
          <ac:spMkLst>
            <pc:docMk/>
            <pc:sldMk cId="3788193561" sldId="345"/>
            <ac:spMk id="10" creationId="{D4771268-CB57-404A-9271-370EB28F6090}"/>
          </ac:spMkLst>
        </pc:spChg>
        <pc:picChg chg="add mod">
          <ac:chgData name="SreeVidya Jagatap" userId="d69994925828ce4c" providerId="LiveId" clId="{38944E6C-0D34-4EB6-9626-93BDB703E972}" dt="2023-11-29T00:56:16.543" v="879" actId="26606"/>
          <ac:picMkLst>
            <pc:docMk/>
            <pc:sldMk cId="3788193561" sldId="345"/>
            <ac:picMk id="5" creationId="{0F6716C0-E95C-499B-5C70-6FC3494A9F68}"/>
          </ac:picMkLst>
        </pc:picChg>
      </pc:sldChg>
      <pc:sldChg chg="addSp delSp modSp add del mod ord">
        <pc:chgData name="SreeVidya Jagatap" userId="d69994925828ce4c" providerId="LiveId" clId="{38944E6C-0D34-4EB6-9626-93BDB703E972}" dt="2023-11-29T01:02:10.028" v="927" actId="47"/>
        <pc:sldMkLst>
          <pc:docMk/>
          <pc:sldMk cId="1781099399" sldId="346"/>
        </pc:sldMkLst>
        <pc:spChg chg="add del mod">
          <ac:chgData name="SreeVidya Jagatap" userId="d69994925828ce4c" providerId="LiveId" clId="{38944E6C-0D34-4EB6-9626-93BDB703E972}" dt="2023-11-29T01:01:46.233" v="922" actId="931"/>
          <ac:spMkLst>
            <pc:docMk/>
            <pc:sldMk cId="1781099399" sldId="346"/>
            <ac:spMk id="4" creationId="{19D85A34-9169-E3D0-E10B-B84E3C882B2E}"/>
          </ac:spMkLst>
        </pc:spChg>
        <pc:spChg chg="add mod">
          <ac:chgData name="SreeVidya Jagatap" userId="d69994925828ce4c" providerId="LiveId" clId="{38944E6C-0D34-4EB6-9626-93BDB703E972}" dt="2023-11-29T01:02:01.202" v="926" actId="478"/>
          <ac:spMkLst>
            <pc:docMk/>
            <pc:sldMk cId="1781099399" sldId="346"/>
            <ac:spMk id="9" creationId="{25A731F8-8044-F25C-FD02-5B1F89326783}"/>
          </ac:spMkLst>
        </pc:spChg>
        <pc:picChg chg="del">
          <ac:chgData name="SreeVidya Jagatap" userId="d69994925828ce4c" providerId="LiveId" clId="{38944E6C-0D34-4EB6-9626-93BDB703E972}" dt="2023-11-29T00:56:46.917" v="889" actId="478"/>
          <ac:picMkLst>
            <pc:docMk/>
            <pc:sldMk cId="1781099399" sldId="346"/>
            <ac:picMk id="5" creationId="{E37DFC66-85A9-779A-6E34-24A2DE30CC67}"/>
          </ac:picMkLst>
        </pc:picChg>
        <pc:picChg chg="add del mod">
          <ac:chgData name="SreeVidya Jagatap" userId="d69994925828ce4c" providerId="LiveId" clId="{38944E6C-0D34-4EB6-9626-93BDB703E972}" dt="2023-11-29T01:02:01.202" v="926" actId="478"/>
          <ac:picMkLst>
            <pc:docMk/>
            <pc:sldMk cId="1781099399" sldId="346"/>
            <ac:picMk id="7" creationId="{7967FEC6-50D4-FD65-CCCA-E91DB4BEE342}"/>
          </ac:picMkLst>
        </pc:picChg>
      </pc:sldChg>
      <pc:sldChg chg="addSp delSp modSp new mod ord setBg">
        <pc:chgData name="SreeVidya Jagatap" userId="d69994925828ce4c" providerId="LiveId" clId="{38944E6C-0D34-4EB6-9626-93BDB703E972}" dt="2023-11-29T01:18:46.416" v="1160"/>
        <pc:sldMkLst>
          <pc:docMk/>
          <pc:sldMk cId="804607291" sldId="347"/>
        </pc:sldMkLst>
        <pc:spChg chg="mod">
          <ac:chgData name="SreeVidya Jagatap" userId="d69994925828ce4c" providerId="LiveId" clId="{38944E6C-0D34-4EB6-9626-93BDB703E972}" dt="2023-11-29T01:04:27.384" v="975" actId="20577"/>
          <ac:spMkLst>
            <pc:docMk/>
            <pc:sldMk cId="804607291" sldId="347"/>
            <ac:spMk id="2" creationId="{24E8C32A-6886-8F22-7AFE-78D43D1AF791}"/>
          </ac:spMkLst>
        </pc:spChg>
        <pc:spChg chg="del">
          <ac:chgData name="SreeVidya Jagatap" userId="d69994925828ce4c" providerId="LiveId" clId="{38944E6C-0D34-4EB6-9626-93BDB703E972}" dt="2023-11-29T00:58:07.241" v="915" actId="22"/>
          <ac:spMkLst>
            <pc:docMk/>
            <pc:sldMk cId="804607291" sldId="347"/>
            <ac:spMk id="3" creationId="{B9413AAA-0F6C-5C7F-B420-39003958EC92}"/>
          </ac:spMkLst>
        </pc:spChg>
        <pc:spChg chg="add del">
          <ac:chgData name="SreeVidya Jagatap" userId="d69994925828ce4c" providerId="LiveId" clId="{38944E6C-0D34-4EB6-9626-93BDB703E972}" dt="2023-11-29T00:58:15.148" v="917" actId="26606"/>
          <ac:spMkLst>
            <pc:docMk/>
            <pc:sldMk cId="804607291" sldId="347"/>
            <ac:spMk id="10" creationId="{A8384FB5-9ADC-4DDC-881B-597D56F5B15D}"/>
          </ac:spMkLst>
        </pc:spChg>
        <pc:spChg chg="add del">
          <ac:chgData name="SreeVidya Jagatap" userId="d69994925828ce4c" providerId="LiveId" clId="{38944E6C-0D34-4EB6-9626-93BDB703E972}" dt="2023-11-29T00:58:15.148" v="917" actId="26606"/>
          <ac:spMkLst>
            <pc:docMk/>
            <pc:sldMk cId="804607291" sldId="347"/>
            <ac:spMk id="12" creationId="{91E5A9A7-95C6-4F4F-B00E-C82E07FE62EF}"/>
          </ac:spMkLst>
        </pc:spChg>
        <pc:spChg chg="add del">
          <ac:chgData name="SreeVidya Jagatap" userId="d69994925828ce4c" providerId="LiveId" clId="{38944E6C-0D34-4EB6-9626-93BDB703E972}" dt="2023-11-29T00:58:15.148" v="917" actId="26606"/>
          <ac:spMkLst>
            <pc:docMk/>
            <pc:sldMk cId="804607291" sldId="347"/>
            <ac:spMk id="14" creationId="{D07DD2DE-F619-49DD-B5E7-03A290FF4ED1}"/>
          </ac:spMkLst>
        </pc:spChg>
        <pc:spChg chg="add del">
          <ac:chgData name="SreeVidya Jagatap" userId="d69994925828ce4c" providerId="LiveId" clId="{38944E6C-0D34-4EB6-9626-93BDB703E972}" dt="2023-11-29T00:58:15.148" v="917" actId="26606"/>
          <ac:spMkLst>
            <pc:docMk/>
            <pc:sldMk cId="804607291" sldId="347"/>
            <ac:spMk id="16" creationId="{85149191-5F60-4A28-AAFF-039F96B0F3EC}"/>
          </ac:spMkLst>
        </pc:spChg>
        <pc:spChg chg="add del">
          <ac:chgData name="SreeVidya Jagatap" userId="d69994925828ce4c" providerId="LiveId" clId="{38944E6C-0D34-4EB6-9626-93BDB703E972}" dt="2023-11-29T00:58:15.148" v="917" actId="26606"/>
          <ac:spMkLst>
            <pc:docMk/>
            <pc:sldMk cId="804607291" sldId="347"/>
            <ac:spMk id="18" creationId="{F8260ED5-17F7-4158-B241-D51DD4CF1B7E}"/>
          </ac:spMkLst>
        </pc:spChg>
        <pc:spChg chg="add">
          <ac:chgData name="SreeVidya Jagatap" userId="d69994925828ce4c" providerId="LiveId" clId="{38944E6C-0D34-4EB6-9626-93BDB703E972}" dt="2023-11-29T00:58:15.148" v="918" actId="26606"/>
          <ac:spMkLst>
            <pc:docMk/>
            <pc:sldMk cId="804607291" sldId="347"/>
            <ac:spMk id="20" creationId="{68AF5748-FED8-45BA-8631-26D1D10F3246}"/>
          </ac:spMkLst>
        </pc:spChg>
        <pc:spChg chg="add">
          <ac:chgData name="SreeVidya Jagatap" userId="d69994925828ce4c" providerId="LiveId" clId="{38944E6C-0D34-4EB6-9626-93BDB703E972}" dt="2023-11-29T00:58:15.148" v="918" actId="26606"/>
          <ac:spMkLst>
            <pc:docMk/>
            <pc:sldMk cId="804607291" sldId="347"/>
            <ac:spMk id="21" creationId="{AF2F604E-43BE-4DC3-B983-E071523364F8}"/>
          </ac:spMkLst>
        </pc:spChg>
        <pc:spChg chg="add">
          <ac:chgData name="SreeVidya Jagatap" userId="d69994925828ce4c" providerId="LiveId" clId="{38944E6C-0D34-4EB6-9626-93BDB703E972}" dt="2023-11-29T00:58:15.148" v="918" actId="26606"/>
          <ac:spMkLst>
            <pc:docMk/>
            <pc:sldMk cId="804607291" sldId="347"/>
            <ac:spMk id="22" creationId="{08C9B587-E65E-4B52-B37C-ABEBB6E87928}"/>
          </ac:spMkLst>
        </pc:spChg>
        <pc:picChg chg="add mod ord">
          <ac:chgData name="SreeVidya Jagatap" userId="d69994925828ce4c" providerId="LiveId" clId="{38944E6C-0D34-4EB6-9626-93BDB703E972}" dt="2023-11-29T00:58:35.827" v="921" actId="1076"/>
          <ac:picMkLst>
            <pc:docMk/>
            <pc:sldMk cId="804607291" sldId="347"/>
            <ac:picMk id="5" creationId="{2BC340FB-5C4D-9B8B-DC4C-64C7FA5B0B3F}"/>
          </ac:picMkLst>
        </pc:picChg>
      </pc:sldChg>
      <pc:sldChg chg="addSp delSp modSp new mod setBg">
        <pc:chgData name="SreeVidya Jagatap" userId="d69994925828ce4c" providerId="LiveId" clId="{38944E6C-0D34-4EB6-9626-93BDB703E972}" dt="2023-11-29T01:03:09.182" v="961" actId="1076"/>
        <pc:sldMkLst>
          <pc:docMk/>
          <pc:sldMk cId="4158318233" sldId="348"/>
        </pc:sldMkLst>
        <pc:spChg chg="mod">
          <ac:chgData name="SreeVidya Jagatap" userId="d69994925828ce4c" providerId="LiveId" clId="{38944E6C-0D34-4EB6-9626-93BDB703E972}" dt="2023-11-29T01:02:54.418" v="957" actId="26606"/>
          <ac:spMkLst>
            <pc:docMk/>
            <pc:sldMk cId="4158318233" sldId="348"/>
            <ac:spMk id="2" creationId="{187EC0BA-D7D9-F320-C502-975FF60F5A4D}"/>
          </ac:spMkLst>
        </pc:spChg>
        <pc:spChg chg="del">
          <ac:chgData name="SreeVidya Jagatap" userId="d69994925828ce4c" providerId="LiveId" clId="{38944E6C-0D34-4EB6-9626-93BDB703E972}" dt="2023-11-29T01:02:47.043" v="956" actId="22"/>
          <ac:spMkLst>
            <pc:docMk/>
            <pc:sldMk cId="4158318233" sldId="348"/>
            <ac:spMk id="3" creationId="{37D2985A-0747-AA26-BDF3-39401BCBA733}"/>
          </ac:spMkLst>
        </pc:spChg>
        <pc:spChg chg="add">
          <ac:chgData name="SreeVidya Jagatap" userId="d69994925828ce4c" providerId="LiveId" clId="{38944E6C-0D34-4EB6-9626-93BDB703E972}" dt="2023-11-29T01:02:54.418" v="957" actId="26606"/>
          <ac:spMkLst>
            <pc:docMk/>
            <pc:sldMk cId="4158318233" sldId="348"/>
            <ac:spMk id="10" creationId="{68AF5748-FED8-45BA-8631-26D1D10F3246}"/>
          </ac:spMkLst>
        </pc:spChg>
        <pc:spChg chg="add">
          <ac:chgData name="SreeVidya Jagatap" userId="d69994925828ce4c" providerId="LiveId" clId="{38944E6C-0D34-4EB6-9626-93BDB703E972}" dt="2023-11-29T01:02:54.418" v="957" actId="26606"/>
          <ac:spMkLst>
            <pc:docMk/>
            <pc:sldMk cId="4158318233" sldId="348"/>
            <ac:spMk id="12" creationId="{AF2F604E-43BE-4DC3-B983-E071523364F8}"/>
          </ac:spMkLst>
        </pc:spChg>
        <pc:spChg chg="add">
          <ac:chgData name="SreeVidya Jagatap" userId="d69994925828ce4c" providerId="LiveId" clId="{38944E6C-0D34-4EB6-9626-93BDB703E972}" dt="2023-11-29T01:02:54.418" v="957" actId="26606"/>
          <ac:spMkLst>
            <pc:docMk/>
            <pc:sldMk cId="4158318233" sldId="348"/>
            <ac:spMk id="14" creationId="{08C9B587-E65E-4B52-B37C-ABEBB6E87928}"/>
          </ac:spMkLst>
        </pc:spChg>
        <pc:picChg chg="add mod ord">
          <ac:chgData name="SreeVidya Jagatap" userId="d69994925828ce4c" providerId="LiveId" clId="{38944E6C-0D34-4EB6-9626-93BDB703E972}" dt="2023-11-29T01:03:09.182" v="961" actId="1076"/>
          <ac:picMkLst>
            <pc:docMk/>
            <pc:sldMk cId="4158318233" sldId="348"/>
            <ac:picMk id="5" creationId="{7B5072E1-FCB7-EED2-2D0B-C59E5AB6CCCE}"/>
          </ac:picMkLst>
        </pc:picChg>
      </pc:sldChg>
      <pc:sldChg chg="addSp delSp modSp new del mod">
        <pc:chgData name="SreeVidya Jagatap" userId="d69994925828ce4c" providerId="LiveId" clId="{38944E6C-0D34-4EB6-9626-93BDB703E972}" dt="2023-11-29T01:06:58.751" v="988" actId="47"/>
        <pc:sldMkLst>
          <pc:docMk/>
          <pc:sldMk cId="2447248881" sldId="349"/>
        </pc:sldMkLst>
        <pc:spChg chg="mod">
          <ac:chgData name="SreeVidya Jagatap" userId="d69994925828ce4c" providerId="LiveId" clId="{38944E6C-0D34-4EB6-9626-93BDB703E972}" dt="2023-11-29T01:05:29.886" v="984" actId="20577"/>
          <ac:spMkLst>
            <pc:docMk/>
            <pc:sldMk cId="2447248881" sldId="349"/>
            <ac:spMk id="2" creationId="{F5EDA6D6-BEE8-3160-9C6A-7DF189E843D9}"/>
          </ac:spMkLst>
        </pc:spChg>
        <pc:spChg chg="del">
          <ac:chgData name="SreeVidya Jagatap" userId="d69994925828ce4c" providerId="LiveId" clId="{38944E6C-0D34-4EB6-9626-93BDB703E972}" dt="2023-11-29T01:06:35.418" v="985" actId="931"/>
          <ac:spMkLst>
            <pc:docMk/>
            <pc:sldMk cId="2447248881" sldId="349"/>
            <ac:spMk id="3" creationId="{E1817E2E-DBF9-CEE9-83B2-2CA5394BC6A6}"/>
          </ac:spMkLst>
        </pc:spChg>
        <pc:picChg chg="add mod">
          <ac:chgData name="SreeVidya Jagatap" userId="d69994925828ce4c" providerId="LiveId" clId="{38944E6C-0D34-4EB6-9626-93BDB703E972}" dt="2023-11-29T01:06:36.780" v="987" actId="962"/>
          <ac:picMkLst>
            <pc:docMk/>
            <pc:sldMk cId="2447248881" sldId="349"/>
            <ac:picMk id="5" creationId="{50197D44-0049-D0CD-9CA7-B0AD335D866B}"/>
          </ac:picMkLst>
        </pc:picChg>
      </pc:sldChg>
      <pc:sldChg chg="addSp delSp modSp add del mod ord">
        <pc:chgData name="SreeVidya Jagatap" userId="d69994925828ce4c" providerId="LiveId" clId="{38944E6C-0D34-4EB6-9626-93BDB703E972}" dt="2023-11-29T01:10:22.215" v="1006" actId="47"/>
        <pc:sldMkLst>
          <pc:docMk/>
          <pc:sldMk cId="2552017564" sldId="349"/>
        </pc:sldMkLst>
        <pc:spChg chg="add del mod">
          <ac:chgData name="SreeVidya Jagatap" userId="d69994925828ce4c" providerId="LiveId" clId="{38944E6C-0D34-4EB6-9626-93BDB703E972}" dt="2023-11-29T01:07:34.167" v="993" actId="931"/>
          <ac:spMkLst>
            <pc:docMk/>
            <pc:sldMk cId="2552017564" sldId="349"/>
            <ac:spMk id="4" creationId="{E24FC502-D404-9625-82B1-C9D5F8B8377E}"/>
          </ac:spMkLst>
        </pc:spChg>
        <pc:spChg chg="add mod">
          <ac:chgData name="SreeVidya Jagatap" userId="d69994925828ce4c" providerId="LiveId" clId="{38944E6C-0D34-4EB6-9626-93BDB703E972}" dt="2023-11-29T01:09:54.378" v="1005" actId="478"/>
          <ac:spMkLst>
            <pc:docMk/>
            <pc:sldMk cId="2552017564" sldId="349"/>
            <ac:spMk id="9" creationId="{3BB3D4A9-F766-857B-EF8D-D20767D7F8F2}"/>
          </ac:spMkLst>
        </pc:spChg>
        <pc:picChg chg="del">
          <ac:chgData name="SreeVidya Jagatap" userId="d69994925828ce4c" providerId="LiveId" clId="{38944E6C-0D34-4EB6-9626-93BDB703E972}" dt="2023-11-29T01:07:19.992" v="992" actId="478"/>
          <ac:picMkLst>
            <pc:docMk/>
            <pc:sldMk cId="2552017564" sldId="349"/>
            <ac:picMk id="5" creationId="{E37DFC66-85A9-779A-6E34-24A2DE30CC67}"/>
          </ac:picMkLst>
        </pc:picChg>
        <pc:picChg chg="add del mod">
          <ac:chgData name="SreeVidya Jagatap" userId="d69994925828ce4c" providerId="LiveId" clId="{38944E6C-0D34-4EB6-9626-93BDB703E972}" dt="2023-11-29T01:09:54.378" v="1005" actId="478"/>
          <ac:picMkLst>
            <pc:docMk/>
            <pc:sldMk cId="2552017564" sldId="349"/>
            <ac:picMk id="7" creationId="{F416E0EF-3709-F075-F3E0-4FFC8605366D}"/>
          </ac:picMkLst>
        </pc:picChg>
      </pc:sldChg>
      <pc:sldChg chg="addSp delSp modSp new del mod">
        <pc:chgData name="SreeVidya Jagatap" userId="d69994925828ce4c" providerId="LiveId" clId="{38944E6C-0D34-4EB6-9626-93BDB703E972}" dt="2023-11-29T01:11:42.946" v="1016" actId="47"/>
        <pc:sldMkLst>
          <pc:docMk/>
          <pc:sldMk cId="2852772358" sldId="349"/>
        </pc:sldMkLst>
        <pc:spChg chg="mod">
          <ac:chgData name="SreeVidya Jagatap" userId="d69994925828ce4c" providerId="LiveId" clId="{38944E6C-0D34-4EB6-9626-93BDB703E972}" dt="2023-11-29T01:10:33.758" v="1008"/>
          <ac:spMkLst>
            <pc:docMk/>
            <pc:sldMk cId="2852772358" sldId="349"/>
            <ac:spMk id="2" creationId="{48AD2193-C104-7377-5875-BF4C5D78AF0D}"/>
          </ac:spMkLst>
        </pc:spChg>
        <pc:spChg chg="del">
          <ac:chgData name="SreeVidya Jagatap" userId="d69994925828ce4c" providerId="LiveId" clId="{38944E6C-0D34-4EB6-9626-93BDB703E972}" dt="2023-11-29T01:10:43.221" v="1009" actId="931"/>
          <ac:spMkLst>
            <pc:docMk/>
            <pc:sldMk cId="2852772358" sldId="349"/>
            <ac:spMk id="3" creationId="{54670044-2AA0-ED7E-673D-3C4930AFE816}"/>
          </ac:spMkLst>
        </pc:spChg>
        <pc:spChg chg="add mod">
          <ac:chgData name="SreeVidya Jagatap" userId="d69994925828ce4c" providerId="LiveId" clId="{38944E6C-0D34-4EB6-9626-93BDB703E972}" dt="2023-11-29T01:11:41.029" v="1015" actId="478"/>
          <ac:spMkLst>
            <pc:docMk/>
            <pc:sldMk cId="2852772358" sldId="349"/>
            <ac:spMk id="7" creationId="{F742D7DE-EC48-2A8B-BD7E-FF431F3DFC7D}"/>
          </ac:spMkLst>
        </pc:spChg>
        <pc:picChg chg="add del mod">
          <ac:chgData name="SreeVidya Jagatap" userId="d69994925828ce4c" providerId="LiveId" clId="{38944E6C-0D34-4EB6-9626-93BDB703E972}" dt="2023-11-29T01:11:41.029" v="1015" actId="478"/>
          <ac:picMkLst>
            <pc:docMk/>
            <pc:sldMk cId="2852772358" sldId="349"/>
            <ac:picMk id="5" creationId="{DB204735-BBFD-E4BC-0E3B-571B288D63D1}"/>
          </ac:picMkLst>
        </pc:picChg>
      </pc:sldChg>
      <pc:sldChg chg="addSp delSp modSp add mod ord">
        <pc:chgData name="SreeVidya Jagatap" userId="d69994925828ce4c" providerId="LiveId" clId="{38944E6C-0D34-4EB6-9626-93BDB703E972}" dt="2023-11-29T01:22:42.967" v="1188" actId="20577"/>
        <pc:sldMkLst>
          <pc:docMk/>
          <pc:sldMk cId="3923131625" sldId="349"/>
        </pc:sldMkLst>
        <pc:spChg chg="mod">
          <ac:chgData name="SreeVidya Jagatap" userId="d69994925828ce4c" providerId="LiveId" clId="{38944E6C-0D34-4EB6-9626-93BDB703E972}" dt="2023-11-29T01:22:42.967" v="1188" actId="20577"/>
          <ac:spMkLst>
            <pc:docMk/>
            <pc:sldMk cId="3923131625" sldId="349"/>
            <ac:spMk id="2" creationId="{B9365BCE-25A8-4B35-F87B-5319538D184F}"/>
          </ac:spMkLst>
        </pc:spChg>
        <pc:spChg chg="add del mod">
          <ac:chgData name="SreeVidya Jagatap" userId="d69994925828ce4c" providerId="LiveId" clId="{38944E6C-0D34-4EB6-9626-93BDB703E972}" dt="2023-11-29T01:12:55.497" v="1019" actId="931"/>
          <ac:spMkLst>
            <pc:docMk/>
            <pc:sldMk cId="3923131625" sldId="349"/>
            <ac:spMk id="4" creationId="{2B743AD3-03BF-3E3E-B063-AC876814977B}"/>
          </ac:spMkLst>
        </pc:spChg>
        <pc:picChg chg="del">
          <ac:chgData name="SreeVidya Jagatap" userId="d69994925828ce4c" providerId="LiveId" clId="{38944E6C-0D34-4EB6-9626-93BDB703E972}" dt="2023-11-29T01:12:47.863" v="1018" actId="21"/>
          <ac:picMkLst>
            <pc:docMk/>
            <pc:sldMk cId="3923131625" sldId="349"/>
            <ac:picMk id="5" creationId="{E37DFC66-85A9-779A-6E34-24A2DE30CC67}"/>
          </ac:picMkLst>
        </pc:picChg>
        <pc:picChg chg="add mod">
          <ac:chgData name="SreeVidya Jagatap" userId="d69994925828ce4c" providerId="LiveId" clId="{38944E6C-0D34-4EB6-9626-93BDB703E972}" dt="2023-11-29T01:21:25.339" v="1178" actId="1036"/>
          <ac:picMkLst>
            <pc:docMk/>
            <pc:sldMk cId="3923131625" sldId="349"/>
            <ac:picMk id="7" creationId="{F3689DEC-E938-0283-FDDF-0C201C6CB2E4}"/>
          </ac:picMkLst>
        </pc:picChg>
      </pc:sldChg>
      <pc:sldChg chg="modSp new del mod">
        <pc:chgData name="SreeVidya Jagatap" userId="d69994925828ce4c" providerId="LiveId" clId="{38944E6C-0D34-4EB6-9626-93BDB703E972}" dt="2023-11-29T01:17:57.213" v="1145" actId="47"/>
        <pc:sldMkLst>
          <pc:docMk/>
          <pc:sldMk cId="2383408153" sldId="350"/>
        </pc:sldMkLst>
        <pc:spChg chg="mod">
          <ac:chgData name="SreeVidya Jagatap" userId="d69994925828ce4c" providerId="LiveId" clId="{38944E6C-0D34-4EB6-9626-93BDB703E972}" dt="2023-11-29T01:17:38.764" v="1144" actId="20577"/>
          <ac:spMkLst>
            <pc:docMk/>
            <pc:sldMk cId="2383408153" sldId="350"/>
            <ac:spMk id="2" creationId="{AE5C421F-5A24-9481-CC11-89A9B5065312}"/>
          </ac:spMkLst>
        </pc:spChg>
      </pc:sldChg>
      <pc:sldChg chg="addSp delSp modSp new mod setBg">
        <pc:chgData name="SreeVidya Jagatap" userId="d69994925828ce4c" providerId="LiveId" clId="{38944E6C-0D34-4EB6-9626-93BDB703E972}" dt="2023-11-29T01:18:23.256" v="1158" actId="26606"/>
        <pc:sldMkLst>
          <pc:docMk/>
          <pc:sldMk cId="2825721589" sldId="350"/>
        </pc:sldMkLst>
        <pc:spChg chg="mod">
          <ac:chgData name="SreeVidya Jagatap" userId="d69994925828ce4c" providerId="LiveId" clId="{38944E6C-0D34-4EB6-9626-93BDB703E972}" dt="2023-11-29T01:18:23.256" v="1158" actId="26606"/>
          <ac:spMkLst>
            <pc:docMk/>
            <pc:sldMk cId="2825721589" sldId="350"/>
            <ac:spMk id="2" creationId="{D52E0E14-2EC7-9A34-E2B6-342A56EA4FC2}"/>
          </ac:spMkLst>
        </pc:spChg>
        <pc:spChg chg="del">
          <ac:chgData name="SreeVidya Jagatap" userId="d69994925828ce4c" providerId="LiveId" clId="{38944E6C-0D34-4EB6-9626-93BDB703E972}" dt="2023-11-29T01:18:20.597" v="1155" actId="931"/>
          <ac:spMkLst>
            <pc:docMk/>
            <pc:sldMk cId="2825721589" sldId="350"/>
            <ac:spMk id="3" creationId="{2D095FA0-FA68-6B78-1DAC-2CDE44272934}"/>
          </ac:spMkLst>
        </pc:spChg>
        <pc:spChg chg="add">
          <ac:chgData name="SreeVidya Jagatap" userId="d69994925828ce4c" providerId="LiveId" clId="{38944E6C-0D34-4EB6-9626-93BDB703E972}" dt="2023-11-29T01:18:23.256" v="1158" actId="26606"/>
          <ac:spMkLst>
            <pc:docMk/>
            <pc:sldMk cId="2825721589" sldId="350"/>
            <ac:spMk id="10" creationId="{D4771268-CB57-404A-9271-370EB28F6090}"/>
          </ac:spMkLst>
        </pc:spChg>
        <pc:picChg chg="add mod">
          <ac:chgData name="SreeVidya Jagatap" userId="d69994925828ce4c" providerId="LiveId" clId="{38944E6C-0D34-4EB6-9626-93BDB703E972}" dt="2023-11-29T01:18:23.256" v="1158" actId="26606"/>
          <ac:picMkLst>
            <pc:docMk/>
            <pc:sldMk cId="2825721589" sldId="350"/>
            <ac:picMk id="5" creationId="{094EDBF4-8FB8-96B1-16A8-F5506FE5C2C3}"/>
          </ac:picMkLst>
        </pc:picChg>
      </pc:sldChg>
      <pc:sldChg chg="addSp delSp modSp new mod setBg">
        <pc:chgData name="SreeVidya Jagatap" userId="d69994925828ce4c" providerId="LiveId" clId="{38944E6C-0D34-4EB6-9626-93BDB703E972}" dt="2023-11-30T20:08:13.942" v="1734" actId="20577"/>
        <pc:sldMkLst>
          <pc:docMk/>
          <pc:sldMk cId="2016821703" sldId="351"/>
        </pc:sldMkLst>
        <pc:spChg chg="mod">
          <ac:chgData name="SreeVidya Jagatap" userId="d69994925828ce4c" providerId="LiveId" clId="{38944E6C-0D34-4EB6-9626-93BDB703E972}" dt="2023-11-30T20:08:13.942" v="1734" actId="20577"/>
          <ac:spMkLst>
            <pc:docMk/>
            <pc:sldMk cId="2016821703" sldId="351"/>
            <ac:spMk id="2" creationId="{01616A02-5E84-98A1-0A2F-785504086DBD}"/>
          </ac:spMkLst>
        </pc:spChg>
        <pc:spChg chg="del">
          <ac:chgData name="SreeVidya Jagatap" userId="d69994925828ce4c" providerId="LiveId" clId="{38944E6C-0D34-4EB6-9626-93BDB703E972}" dt="2023-11-29T01:19:16.054" v="1163" actId="931"/>
          <ac:spMkLst>
            <pc:docMk/>
            <pc:sldMk cId="2016821703" sldId="351"/>
            <ac:spMk id="3" creationId="{84A896DF-F6FE-FF65-8849-85F213277DC4}"/>
          </ac:spMkLst>
        </pc:spChg>
        <pc:spChg chg="add">
          <ac:chgData name="SreeVidya Jagatap" userId="d69994925828ce4c" providerId="LiveId" clId="{38944E6C-0D34-4EB6-9626-93BDB703E972}" dt="2023-11-29T01:19:21.952" v="1166" actId="26606"/>
          <ac:spMkLst>
            <pc:docMk/>
            <pc:sldMk cId="2016821703" sldId="351"/>
            <ac:spMk id="10" creationId="{D4771268-CB57-404A-9271-370EB28F6090}"/>
          </ac:spMkLst>
        </pc:spChg>
        <pc:picChg chg="add mod">
          <ac:chgData name="SreeVidya Jagatap" userId="d69994925828ce4c" providerId="LiveId" clId="{38944E6C-0D34-4EB6-9626-93BDB703E972}" dt="2023-11-29T01:19:21.952" v="1166" actId="26606"/>
          <ac:picMkLst>
            <pc:docMk/>
            <pc:sldMk cId="2016821703" sldId="351"/>
            <ac:picMk id="5" creationId="{F4BE9448-5222-3235-8B08-3C2A5F96E739}"/>
          </ac:picMkLst>
        </pc:picChg>
      </pc:sldChg>
      <pc:sldChg chg="addSp delSp modSp add mod ord modTransition delAnim modAnim">
        <pc:chgData name="SreeVidya Jagatap" userId="d69994925828ce4c" providerId="LiveId" clId="{38944E6C-0D34-4EB6-9626-93BDB703E972}" dt="2023-11-30T20:21:59.663" v="1818" actId="478"/>
        <pc:sldMkLst>
          <pc:docMk/>
          <pc:sldMk cId="854692850" sldId="352"/>
        </pc:sldMkLst>
        <pc:spChg chg="mod">
          <ac:chgData name="SreeVidya Jagatap" userId="d69994925828ce4c" providerId="LiveId" clId="{38944E6C-0D34-4EB6-9626-93BDB703E972}" dt="2023-11-29T01:29:09.977" v="1248" actId="20577"/>
          <ac:spMkLst>
            <pc:docMk/>
            <pc:sldMk cId="854692850" sldId="352"/>
            <ac:spMk id="2" creationId="{208F7D1C-DC81-2E64-E2F2-B2ADD126B93D}"/>
          </ac:spMkLst>
        </pc:spChg>
        <pc:spChg chg="mod">
          <ac:chgData name="SreeVidya Jagatap" userId="d69994925828ce4c" providerId="LiveId" clId="{38944E6C-0D34-4EB6-9626-93BDB703E972}" dt="2023-11-29T01:29:50.906" v="1257" actId="27636"/>
          <ac:spMkLst>
            <pc:docMk/>
            <pc:sldMk cId="854692850" sldId="352"/>
            <ac:spMk id="3" creationId="{D32185A2-3617-9604-FE3A-56857DDA6EA8}"/>
          </ac:spMkLst>
        </pc:spChg>
        <pc:picChg chg="add del mod">
          <ac:chgData name="SreeVidya Jagatap" userId="d69994925828ce4c" providerId="LiveId" clId="{38944E6C-0D34-4EB6-9626-93BDB703E972}" dt="2023-11-30T20:21:59.663" v="1818" actId="478"/>
          <ac:picMkLst>
            <pc:docMk/>
            <pc:sldMk cId="854692850" sldId="352"/>
            <ac:picMk id="4" creationId="{7653D557-07E3-8627-2CBE-85A2A8D55BCC}"/>
          </ac:picMkLst>
        </pc:picChg>
      </pc:sldChg>
      <pc:sldChg chg="addSp delSp modSp new mod setBg">
        <pc:chgData name="SreeVidya Jagatap" userId="d69994925828ce4c" providerId="LiveId" clId="{38944E6C-0D34-4EB6-9626-93BDB703E972}" dt="2023-11-29T01:33:04.530" v="1284" actId="1076"/>
        <pc:sldMkLst>
          <pc:docMk/>
          <pc:sldMk cId="2295484808" sldId="353"/>
        </pc:sldMkLst>
        <pc:spChg chg="del">
          <ac:chgData name="SreeVidya Jagatap" userId="d69994925828ce4c" providerId="LiveId" clId="{38944E6C-0D34-4EB6-9626-93BDB703E972}" dt="2023-11-29T01:31:16.590" v="1268" actId="478"/>
          <ac:spMkLst>
            <pc:docMk/>
            <pc:sldMk cId="2295484808" sldId="353"/>
            <ac:spMk id="2" creationId="{D4A6C4B1-E2B4-0FEB-5D14-4311185F62AE}"/>
          </ac:spMkLst>
        </pc:spChg>
        <pc:spChg chg="mod">
          <ac:chgData name="SreeVidya Jagatap" userId="d69994925828ce4c" providerId="LiveId" clId="{38944E6C-0D34-4EB6-9626-93BDB703E972}" dt="2023-11-29T01:33:04.530" v="1284" actId="1076"/>
          <ac:spMkLst>
            <pc:docMk/>
            <pc:sldMk cId="2295484808" sldId="353"/>
            <ac:spMk id="3" creationId="{8BA724DE-2B6E-FEB6-DAEA-28503568DDC8}"/>
          </ac:spMkLst>
        </pc:spChg>
        <pc:spChg chg="add del">
          <ac:chgData name="SreeVidya Jagatap" userId="d69994925828ce4c" providerId="LiveId" clId="{38944E6C-0D34-4EB6-9626-93BDB703E972}" dt="2023-11-29T01:31:55.629" v="1273" actId="26606"/>
          <ac:spMkLst>
            <pc:docMk/>
            <pc:sldMk cId="2295484808" sldId="353"/>
            <ac:spMk id="8" creationId="{907EF6B7-1338-4443-8C46-6A318D952DFD}"/>
          </ac:spMkLst>
        </pc:spChg>
        <pc:spChg chg="add del">
          <ac:chgData name="SreeVidya Jagatap" userId="d69994925828ce4c" providerId="LiveId" clId="{38944E6C-0D34-4EB6-9626-93BDB703E972}" dt="2023-11-29T01:31:55.629" v="1273" actId="26606"/>
          <ac:spMkLst>
            <pc:docMk/>
            <pc:sldMk cId="2295484808" sldId="353"/>
            <ac:spMk id="10" creationId="{DAAE4CDD-124C-4DCF-9584-B6033B545DD5}"/>
          </ac:spMkLst>
        </pc:spChg>
        <pc:spChg chg="add del">
          <ac:chgData name="SreeVidya Jagatap" userId="d69994925828ce4c" providerId="LiveId" clId="{38944E6C-0D34-4EB6-9626-93BDB703E972}" dt="2023-11-29T01:31:55.629" v="1273" actId="26606"/>
          <ac:spMkLst>
            <pc:docMk/>
            <pc:sldMk cId="2295484808" sldId="353"/>
            <ac:spMk id="12" creationId="{081E4A58-353D-44AE-B2FC-2A74E2E400F7}"/>
          </ac:spMkLst>
        </pc:spChg>
        <pc:spChg chg="add del">
          <ac:chgData name="SreeVidya Jagatap" userId="d69994925828ce4c" providerId="LiveId" clId="{38944E6C-0D34-4EB6-9626-93BDB703E972}" dt="2023-11-29T01:32:02.147" v="1275" actId="26606"/>
          <ac:spMkLst>
            <pc:docMk/>
            <pc:sldMk cId="2295484808" sldId="353"/>
            <ac:spMk id="14" creationId="{375E0459-6403-40CD-989D-56A4407CA12E}"/>
          </ac:spMkLst>
        </pc:spChg>
        <pc:spChg chg="add del">
          <ac:chgData name="SreeVidya Jagatap" userId="d69994925828ce4c" providerId="LiveId" clId="{38944E6C-0D34-4EB6-9626-93BDB703E972}" dt="2023-11-29T01:32:02.147" v="1275" actId="26606"/>
          <ac:spMkLst>
            <pc:docMk/>
            <pc:sldMk cId="2295484808" sldId="353"/>
            <ac:spMk id="15" creationId="{1B15ED52-F352-441B-82BF-E0EA34836D08}"/>
          </ac:spMkLst>
        </pc:spChg>
        <pc:spChg chg="add del">
          <ac:chgData name="SreeVidya Jagatap" userId="d69994925828ce4c" providerId="LiveId" clId="{38944E6C-0D34-4EB6-9626-93BDB703E972}" dt="2023-11-29T01:32:02.147" v="1275" actId="26606"/>
          <ac:spMkLst>
            <pc:docMk/>
            <pc:sldMk cId="2295484808" sldId="353"/>
            <ac:spMk id="16" creationId="{53E5B1A8-3AC9-4BD1-9BBC-78CA94F2D1BA}"/>
          </ac:spMkLst>
        </pc:spChg>
        <pc:spChg chg="add del">
          <ac:chgData name="SreeVidya Jagatap" userId="d69994925828ce4c" providerId="LiveId" clId="{38944E6C-0D34-4EB6-9626-93BDB703E972}" dt="2023-11-29T01:32:02.147" v="1275" actId="26606"/>
          <ac:spMkLst>
            <pc:docMk/>
            <pc:sldMk cId="2295484808" sldId="353"/>
            <ac:spMk id="17" creationId="{3B2E3793-BFE6-45A2-9B7B-E18844431C99}"/>
          </ac:spMkLst>
        </pc:spChg>
        <pc:spChg chg="add del">
          <ac:chgData name="SreeVidya Jagatap" userId="d69994925828ce4c" providerId="LiveId" clId="{38944E6C-0D34-4EB6-9626-93BDB703E972}" dt="2023-11-29T01:32:02.147" v="1275" actId="26606"/>
          <ac:spMkLst>
            <pc:docMk/>
            <pc:sldMk cId="2295484808" sldId="353"/>
            <ac:spMk id="18" creationId="{BC4C4868-CB8F-4AF9-9CDB-8108F2C19B67}"/>
          </ac:spMkLst>
        </pc:spChg>
        <pc:spChg chg="add del">
          <ac:chgData name="SreeVidya Jagatap" userId="d69994925828ce4c" providerId="LiveId" clId="{38944E6C-0D34-4EB6-9626-93BDB703E972}" dt="2023-11-29T01:32:56.613" v="1283" actId="26606"/>
          <ac:spMkLst>
            <pc:docMk/>
            <pc:sldMk cId="2295484808" sldId="353"/>
            <ac:spMk id="20" creationId="{1BB867FF-FC45-48F7-8104-F89BE54909F1}"/>
          </ac:spMkLst>
        </pc:spChg>
        <pc:spChg chg="add del">
          <ac:chgData name="SreeVidya Jagatap" userId="d69994925828ce4c" providerId="LiveId" clId="{38944E6C-0D34-4EB6-9626-93BDB703E972}" dt="2023-11-29T01:32:56.613" v="1283" actId="26606"/>
          <ac:spMkLst>
            <pc:docMk/>
            <pc:sldMk cId="2295484808" sldId="353"/>
            <ac:spMk id="21" creationId="{8BB56887-D0D5-4F0C-9E19-7247EB83C8B7}"/>
          </ac:spMkLst>
        </pc:spChg>
        <pc:spChg chg="add del">
          <ac:chgData name="SreeVidya Jagatap" userId="d69994925828ce4c" providerId="LiveId" clId="{38944E6C-0D34-4EB6-9626-93BDB703E972}" dt="2023-11-29T01:32:56.613" v="1283" actId="26606"/>
          <ac:spMkLst>
            <pc:docMk/>
            <pc:sldMk cId="2295484808" sldId="353"/>
            <ac:spMk id="22" creationId="{081E4A58-353D-44AE-B2FC-2A74E2E400F7}"/>
          </ac:spMkLst>
        </pc:spChg>
        <pc:spChg chg="add del">
          <ac:chgData name="SreeVidya Jagatap" userId="d69994925828ce4c" providerId="LiveId" clId="{38944E6C-0D34-4EB6-9626-93BDB703E972}" dt="2023-11-29T01:32:56.613" v="1283" actId="26606"/>
          <ac:spMkLst>
            <pc:docMk/>
            <pc:sldMk cId="2295484808" sldId="353"/>
            <ac:spMk id="27" creationId="{1BB867FF-FC45-48F7-8104-F89BE54909F1}"/>
          </ac:spMkLst>
        </pc:spChg>
        <pc:spChg chg="add del">
          <ac:chgData name="SreeVidya Jagatap" userId="d69994925828ce4c" providerId="LiveId" clId="{38944E6C-0D34-4EB6-9626-93BDB703E972}" dt="2023-11-29T01:32:56.613" v="1283" actId="26606"/>
          <ac:spMkLst>
            <pc:docMk/>
            <pc:sldMk cId="2295484808" sldId="353"/>
            <ac:spMk id="29" creationId="{8BB56887-D0D5-4F0C-9E19-7247EB83C8B7}"/>
          </ac:spMkLst>
        </pc:spChg>
        <pc:spChg chg="add del">
          <ac:chgData name="SreeVidya Jagatap" userId="d69994925828ce4c" providerId="LiveId" clId="{38944E6C-0D34-4EB6-9626-93BDB703E972}" dt="2023-11-29T01:32:56.613" v="1283" actId="26606"/>
          <ac:spMkLst>
            <pc:docMk/>
            <pc:sldMk cId="2295484808" sldId="353"/>
            <ac:spMk id="31" creationId="{081E4A58-353D-44AE-B2FC-2A74E2E400F7}"/>
          </ac:spMkLst>
        </pc:spChg>
      </pc:sldChg>
      <pc:sldChg chg="addSp delSp modSp add mod">
        <pc:chgData name="SreeVidya Jagatap" userId="d69994925828ce4c" providerId="LiveId" clId="{38944E6C-0D34-4EB6-9626-93BDB703E972}" dt="2023-11-30T00:41:56.010" v="1442" actId="2711"/>
        <pc:sldMkLst>
          <pc:docMk/>
          <pc:sldMk cId="1179571311" sldId="354"/>
        </pc:sldMkLst>
        <pc:spChg chg="mod">
          <ac:chgData name="SreeVidya Jagatap" userId="d69994925828ce4c" providerId="LiveId" clId="{38944E6C-0D34-4EB6-9626-93BDB703E972}" dt="2023-11-30T00:41:56.010" v="1442" actId="2711"/>
          <ac:spMkLst>
            <pc:docMk/>
            <pc:sldMk cId="1179571311" sldId="354"/>
            <ac:spMk id="3" creationId="{00000000-0000-0000-0000-000000000000}"/>
          </ac:spMkLst>
        </pc:spChg>
        <pc:spChg chg="mod">
          <ac:chgData name="SreeVidya Jagatap" userId="d69994925828ce4c" providerId="LiveId" clId="{38944E6C-0D34-4EB6-9626-93BDB703E972}" dt="2023-11-29T20:04:58.215" v="1396" actId="20577"/>
          <ac:spMkLst>
            <pc:docMk/>
            <pc:sldMk cId="1179571311" sldId="354"/>
            <ac:spMk id="4" creationId="{00000000-0000-0000-0000-000000000000}"/>
          </ac:spMkLst>
        </pc:spChg>
        <pc:picChg chg="del">
          <ac:chgData name="SreeVidya Jagatap" userId="d69994925828ce4c" providerId="LiveId" clId="{38944E6C-0D34-4EB6-9626-93BDB703E972}" dt="2023-11-29T20:05:00.267" v="1397" actId="478"/>
          <ac:picMkLst>
            <pc:docMk/>
            <pc:sldMk cId="1179571311" sldId="354"/>
            <ac:picMk id="5" creationId="{84504294-D8EC-1F61-F16A-2119EAC0AB6A}"/>
          </ac:picMkLst>
        </pc:picChg>
        <pc:picChg chg="add mod">
          <ac:chgData name="SreeVidya Jagatap" userId="d69994925828ce4c" providerId="LiveId" clId="{38944E6C-0D34-4EB6-9626-93BDB703E972}" dt="2023-11-30T00:39:06.058" v="1419" actId="14100"/>
          <ac:picMkLst>
            <pc:docMk/>
            <pc:sldMk cId="1179571311" sldId="354"/>
            <ac:picMk id="6" creationId="{23986BCE-F170-8DAC-4706-7EADA54DE3EB}"/>
          </ac:picMkLst>
        </pc:picChg>
      </pc:sldChg>
      <pc:sldChg chg="addSp delSp modSp add mod">
        <pc:chgData name="SreeVidya Jagatap" userId="d69994925828ce4c" providerId="LiveId" clId="{38944E6C-0D34-4EB6-9626-93BDB703E972}" dt="2023-11-30T04:40:25.088" v="1556" actId="1076"/>
        <pc:sldMkLst>
          <pc:docMk/>
          <pc:sldMk cId="3910193399" sldId="355"/>
        </pc:sldMkLst>
        <pc:spChg chg="add mod">
          <ac:chgData name="SreeVidya Jagatap" userId="d69994925828ce4c" providerId="LiveId" clId="{38944E6C-0D34-4EB6-9626-93BDB703E972}" dt="2023-11-30T04:39:57.171" v="1549" actId="1076"/>
          <ac:spMkLst>
            <pc:docMk/>
            <pc:sldMk cId="3910193399" sldId="355"/>
            <ac:spMk id="10" creationId="{682D3C9C-B3EF-95FC-AB9B-8DC9159B50D7}"/>
          </ac:spMkLst>
        </pc:spChg>
        <pc:spChg chg="add mod">
          <ac:chgData name="SreeVidya Jagatap" userId="d69994925828ce4c" providerId="LiveId" clId="{38944E6C-0D34-4EB6-9626-93BDB703E972}" dt="2023-11-30T04:40:25.088" v="1556" actId="1076"/>
          <ac:spMkLst>
            <pc:docMk/>
            <pc:sldMk cId="3910193399" sldId="355"/>
            <ac:spMk id="11" creationId="{3F68640C-2DEC-5141-6A31-355C726B0BC4}"/>
          </ac:spMkLst>
        </pc:spChg>
        <pc:picChg chg="del">
          <ac:chgData name="SreeVidya Jagatap" userId="d69994925828ce4c" providerId="LiveId" clId="{38944E6C-0D34-4EB6-9626-93BDB703E972}" dt="2023-11-30T04:35:49.210" v="1501" actId="478"/>
          <ac:picMkLst>
            <pc:docMk/>
            <pc:sldMk cId="3910193399" sldId="355"/>
            <ac:picMk id="5" creationId="{BB07F8CC-9DA7-9A05-E7D1-BBE2F526C096}"/>
          </ac:picMkLst>
        </pc:picChg>
        <pc:picChg chg="add mod">
          <ac:chgData name="SreeVidya Jagatap" userId="d69994925828ce4c" providerId="LiveId" clId="{38944E6C-0D34-4EB6-9626-93BDB703E972}" dt="2023-11-30T04:37:45.724" v="1524" actId="1076"/>
          <ac:picMkLst>
            <pc:docMk/>
            <pc:sldMk cId="3910193399" sldId="355"/>
            <ac:picMk id="6" creationId="{A04FAD5C-9348-2157-E050-1456BAE1B41A}"/>
          </ac:picMkLst>
        </pc:picChg>
        <pc:picChg chg="del">
          <ac:chgData name="SreeVidya Jagatap" userId="d69994925828ce4c" providerId="LiveId" clId="{38944E6C-0D34-4EB6-9626-93BDB703E972}" dt="2023-11-30T04:35:51.199" v="1502" actId="478"/>
          <ac:picMkLst>
            <pc:docMk/>
            <pc:sldMk cId="3910193399" sldId="355"/>
            <ac:picMk id="7" creationId="{93552837-6CE6-B1E8-26EE-25D9E4328668}"/>
          </ac:picMkLst>
        </pc:picChg>
        <pc:picChg chg="add mod">
          <ac:chgData name="SreeVidya Jagatap" userId="d69994925828ce4c" providerId="LiveId" clId="{38944E6C-0D34-4EB6-9626-93BDB703E972}" dt="2023-11-30T04:37:50.945" v="1525" actId="1076"/>
          <ac:picMkLst>
            <pc:docMk/>
            <pc:sldMk cId="3910193399" sldId="355"/>
            <ac:picMk id="9" creationId="{A57542B2-45D3-F840-394A-2E7C3DDA97B9}"/>
          </ac:picMkLst>
        </pc:picChg>
      </pc:sldChg>
      <pc:sldChg chg="modSp add mod ord">
        <pc:chgData name="SreeVidya Jagatap" userId="d69994925828ce4c" providerId="LiveId" clId="{38944E6C-0D34-4EB6-9626-93BDB703E972}" dt="2023-11-30T20:12:36.635" v="1774" actId="20577"/>
        <pc:sldMkLst>
          <pc:docMk/>
          <pc:sldMk cId="1826747473" sldId="356"/>
        </pc:sldMkLst>
        <pc:spChg chg="mod">
          <ac:chgData name="SreeVidya Jagatap" userId="d69994925828ce4c" providerId="LiveId" clId="{38944E6C-0D34-4EB6-9626-93BDB703E972}" dt="2023-11-30T19:44:22.206" v="1576" actId="20577"/>
          <ac:spMkLst>
            <pc:docMk/>
            <pc:sldMk cId="1826747473" sldId="356"/>
            <ac:spMk id="2" creationId="{208F7D1C-DC81-2E64-E2F2-B2ADD126B93D}"/>
          </ac:spMkLst>
        </pc:spChg>
        <pc:spChg chg="mod">
          <ac:chgData name="SreeVidya Jagatap" userId="d69994925828ce4c" providerId="LiveId" clId="{38944E6C-0D34-4EB6-9626-93BDB703E972}" dt="2023-11-30T20:12:36.635" v="1774" actId="20577"/>
          <ac:spMkLst>
            <pc:docMk/>
            <pc:sldMk cId="1826747473" sldId="356"/>
            <ac:spMk id="6" creationId="{A9C02D0B-2859-148A-D95F-B2BB6ED7A041}"/>
          </ac:spMkLst>
        </pc:spChg>
      </pc:sldChg>
      <pc:sldChg chg="modSp add mod">
        <pc:chgData name="SreeVidya Jagatap" userId="d69994925828ce4c" providerId="LiveId" clId="{38944E6C-0D34-4EB6-9626-93BDB703E972}" dt="2023-11-30T20:18:30.263" v="1813" actId="20577"/>
        <pc:sldMkLst>
          <pc:docMk/>
          <pc:sldMk cId="2049097408" sldId="357"/>
        </pc:sldMkLst>
        <pc:spChg chg="mod">
          <ac:chgData name="SreeVidya Jagatap" userId="d69994925828ce4c" providerId="LiveId" clId="{38944E6C-0D34-4EB6-9626-93BDB703E972}" dt="2023-11-30T20:14:33.649" v="1803" actId="20577"/>
          <ac:spMkLst>
            <pc:docMk/>
            <pc:sldMk cId="2049097408" sldId="357"/>
            <ac:spMk id="2" creationId="{208F7D1C-DC81-2E64-E2F2-B2ADD126B93D}"/>
          </ac:spMkLst>
        </pc:spChg>
        <pc:spChg chg="mod">
          <ac:chgData name="SreeVidya Jagatap" userId="d69994925828ce4c" providerId="LiveId" clId="{38944E6C-0D34-4EB6-9626-93BDB703E972}" dt="2023-11-30T20:18:30.263" v="1813" actId="20577"/>
          <ac:spMkLst>
            <pc:docMk/>
            <pc:sldMk cId="2049097408" sldId="357"/>
            <ac:spMk id="6" creationId="{A9C02D0B-2859-148A-D95F-B2BB6ED7A0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680B-4D42-EAFB-11A2-B95DFB50F5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8601B5-EE34-6353-7456-0AF23F3C52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221D7A-2973-E62A-3351-1F3DD92D284E}"/>
              </a:ext>
            </a:extLst>
          </p:cNvPr>
          <p:cNvSpPr>
            <a:spLocks noGrp="1"/>
          </p:cNvSpPr>
          <p:nvPr>
            <p:ph type="dt" sz="half" idx="10"/>
          </p:nvPr>
        </p:nvSpPr>
        <p:spPr/>
        <p:txBody>
          <a:bodyPr/>
          <a:lstStyle/>
          <a:p>
            <a:fld id="{88D38747-4367-4BD2-8D51-C97E202738E2}" type="datetime1">
              <a:rPr lang="en-US" smtClean="0"/>
              <a:t>11/30/2023</a:t>
            </a:fld>
            <a:endParaRPr lang="en-US" dirty="0"/>
          </a:p>
        </p:txBody>
      </p:sp>
      <p:sp>
        <p:nvSpPr>
          <p:cNvPr id="5" name="Footer Placeholder 4">
            <a:extLst>
              <a:ext uri="{FF2B5EF4-FFF2-40B4-BE49-F238E27FC236}">
                <a16:creationId xmlns:a16="http://schemas.microsoft.com/office/drawing/2014/main" id="{2049E197-57D1-6E4F-4D52-AD28098D56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C7BF17-1FF1-CE5F-25D9-D1328FEC219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9817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9505-A31D-3099-F0DC-F10552188B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5F083E-819A-99BA-6533-38B4496D54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07F147-CECF-26FA-B34B-557BEDD43681}"/>
              </a:ext>
            </a:extLst>
          </p:cNvPr>
          <p:cNvSpPr>
            <a:spLocks noGrp="1"/>
          </p:cNvSpPr>
          <p:nvPr>
            <p:ph type="dt" sz="half" idx="10"/>
          </p:nvPr>
        </p:nvSpPr>
        <p:spPr/>
        <p:txBody>
          <a:bodyPr/>
          <a:lstStyle/>
          <a:p>
            <a:fld id="{073ED0CC-082F-4160-86E5-0D6041F12778}" type="datetime1">
              <a:rPr lang="en-US" smtClean="0"/>
              <a:t>11/30/2023</a:t>
            </a:fld>
            <a:endParaRPr lang="en-US" dirty="0"/>
          </a:p>
        </p:txBody>
      </p:sp>
      <p:sp>
        <p:nvSpPr>
          <p:cNvPr id="5" name="Footer Placeholder 4">
            <a:extLst>
              <a:ext uri="{FF2B5EF4-FFF2-40B4-BE49-F238E27FC236}">
                <a16:creationId xmlns:a16="http://schemas.microsoft.com/office/drawing/2014/main" id="{0E47897F-B78B-4371-99E4-9A180C46C01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3D929E-6082-E37D-5CCF-4785357D875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3842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46837E-DE9C-4294-1A29-485A093B12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D3FC11-51FB-B40D-5A87-80415B9B61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DA733A-92CD-3344-1C73-0392ED8E9A45}"/>
              </a:ext>
            </a:extLst>
          </p:cNvPr>
          <p:cNvSpPr>
            <a:spLocks noGrp="1"/>
          </p:cNvSpPr>
          <p:nvPr>
            <p:ph type="dt" sz="half" idx="10"/>
          </p:nvPr>
        </p:nvSpPr>
        <p:spPr/>
        <p:txBody>
          <a:bodyPr/>
          <a:lstStyle/>
          <a:p>
            <a:fld id="{073ED0CC-082F-4160-86E5-0D6041F12778}" type="datetime1">
              <a:rPr lang="en-US" smtClean="0"/>
              <a:t>11/30/2023</a:t>
            </a:fld>
            <a:endParaRPr lang="en-US" dirty="0"/>
          </a:p>
        </p:txBody>
      </p:sp>
      <p:sp>
        <p:nvSpPr>
          <p:cNvPr id="5" name="Footer Placeholder 4">
            <a:extLst>
              <a:ext uri="{FF2B5EF4-FFF2-40B4-BE49-F238E27FC236}">
                <a16:creationId xmlns:a16="http://schemas.microsoft.com/office/drawing/2014/main" id="{6BCC64A1-F427-A081-8657-BAEE6DB2F72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632880-2356-F01B-9B71-02B9C273CC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44841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F75B-C413-147A-D749-FE7752C678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7D30C1-B121-8BA4-6711-81851FED32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5AEB5-45DB-01E7-14FC-7E7FC9CD9061}"/>
              </a:ext>
            </a:extLst>
          </p:cNvPr>
          <p:cNvSpPr>
            <a:spLocks noGrp="1"/>
          </p:cNvSpPr>
          <p:nvPr>
            <p:ph type="dt" sz="half" idx="10"/>
          </p:nvPr>
        </p:nvSpPr>
        <p:spPr/>
        <p:txBody>
          <a:bodyPr/>
          <a:lstStyle/>
          <a:p>
            <a:fld id="{73C55A3C-5767-4844-A0A3-83778C2E5409}" type="datetime1">
              <a:rPr lang="en-US" smtClean="0"/>
              <a:t>11/30/2023</a:t>
            </a:fld>
            <a:endParaRPr lang="en-US" dirty="0"/>
          </a:p>
        </p:txBody>
      </p:sp>
      <p:sp>
        <p:nvSpPr>
          <p:cNvPr id="5" name="Footer Placeholder 4">
            <a:extLst>
              <a:ext uri="{FF2B5EF4-FFF2-40B4-BE49-F238E27FC236}">
                <a16:creationId xmlns:a16="http://schemas.microsoft.com/office/drawing/2014/main" id="{04463A94-2DA6-DFC5-58A0-CAA700E721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87470B-86E1-C99E-181E-2CCAF1E3B3B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362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E90B-CB55-67CC-679B-A1471EED75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19D3C2-8369-2509-BE85-3D108BE63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3CA41B-F1E8-90F8-1AF2-B0175E417DFD}"/>
              </a:ext>
            </a:extLst>
          </p:cNvPr>
          <p:cNvSpPr>
            <a:spLocks noGrp="1"/>
          </p:cNvSpPr>
          <p:nvPr>
            <p:ph type="dt" sz="half" idx="10"/>
          </p:nvPr>
        </p:nvSpPr>
        <p:spPr/>
        <p:txBody>
          <a:bodyPr/>
          <a:lstStyle/>
          <a:p>
            <a:fld id="{CAE507A8-A5CF-4D38-AB86-7EDDA87A85D4}" type="datetime1">
              <a:rPr lang="en-US" smtClean="0"/>
              <a:t>11/30/2023</a:t>
            </a:fld>
            <a:endParaRPr lang="en-US" dirty="0"/>
          </a:p>
        </p:txBody>
      </p:sp>
      <p:sp>
        <p:nvSpPr>
          <p:cNvPr id="5" name="Footer Placeholder 4">
            <a:extLst>
              <a:ext uri="{FF2B5EF4-FFF2-40B4-BE49-F238E27FC236}">
                <a16:creationId xmlns:a16="http://schemas.microsoft.com/office/drawing/2014/main" id="{1A2A5FB1-E0DE-88F3-26D4-4915749B80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513ABE9-3057-E672-BE90-9685EC003A42}"/>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2439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A2C5-88E5-8891-ED07-1D7228464F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5BB36A-4926-3D5B-3BEB-6ADEEB5BCD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4A2631-405F-16C1-5F15-2BA182EFFF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75D587-856C-E57A-343A-1435073109CC}"/>
              </a:ext>
            </a:extLst>
          </p:cNvPr>
          <p:cNvSpPr>
            <a:spLocks noGrp="1"/>
          </p:cNvSpPr>
          <p:nvPr>
            <p:ph type="dt" sz="half" idx="10"/>
          </p:nvPr>
        </p:nvSpPr>
        <p:spPr/>
        <p:txBody>
          <a:bodyPr/>
          <a:lstStyle/>
          <a:p>
            <a:fld id="{BDFCD27C-8599-43EF-BA1D-14DDC1946E06}" type="datetime1">
              <a:rPr lang="en-US" smtClean="0"/>
              <a:t>11/30/2023</a:t>
            </a:fld>
            <a:endParaRPr lang="en-US" dirty="0"/>
          </a:p>
        </p:txBody>
      </p:sp>
      <p:sp>
        <p:nvSpPr>
          <p:cNvPr id="6" name="Footer Placeholder 5">
            <a:extLst>
              <a:ext uri="{FF2B5EF4-FFF2-40B4-BE49-F238E27FC236}">
                <a16:creationId xmlns:a16="http://schemas.microsoft.com/office/drawing/2014/main" id="{B8EFFF73-AC6E-BCDE-248D-69EE54833D8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3E1EE6-F3ED-91E6-AF1E-2B5485459B7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3027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325D-3FE4-801D-D170-9A9AF5A0CE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895B8C-77ED-EB48-4D9F-B88BAC694E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49210C-98E6-4134-1BA9-29BA4FC800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11757B-2A7A-1143-3A14-F958E1FF05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3A076F-7CD3-5778-DC3A-22D5A2E7C5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059ECD-6825-955A-D79E-9E9F54829209}"/>
              </a:ext>
            </a:extLst>
          </p:cNvPr>
          <p:cNvSpPr>
            <a:spLocks noGrp="1"/>
          </p:cNvSpPr>
          <p:nvPr>
            <p:ph type="dt" sz="half" idx="10"/>
          </p:nvPr>
        </p:nvSpPr>
        <p:spPr/>
        <p:txBody>
          <a:bodyPr/>
          <a:lstStyle/>
          <a:p>
            <a:fld id="{073ED0CC-082F-4160-86E5-0D6041F12778}" type="datetime1">
              <a:rPr lang="en-US" smtClean="0"/>
              <a:t>11/30/2023</a:t>
            </a:fld>
            <a:endParaRPr lang="en-US" dirty="0"/>
          </a:p>
        </p:txBody>
      </p:sp>
      <p:sp>
        <p:nvSpPr>
          <p:cNvPr id="8" name="Footer Placeholder 7">
            <a:extLst>
              <a:ext uri="{FF2B5EF4-FFF2-40B4-BE49-F238E27FC236}">
                <a16:creationId xmlns:a16="http://schemas.microsoft.com/office/drawing/2014/main" id="{6E2C6E56-6314-AC76-C258-4C8B88D19D8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540E889-DE13-FC53-7B26-5520530F08C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782913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E80B-08DC-218C-58F3-8C94ECF251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31F778-0134-E94F-F496-7CA887D10F8E}"/>
              </a:ext>
            </a:extLst>
          </p:cNvPr>
          <p:cNvSpPr>
            <a:spLocks noGrp="1"/>
          </p:cNvSpPr>
          <p:nvPr>
            <p:ph type="dt" sz="half" idx="10"/>
          </p:nvPr>
        </p:nvSpPr>
        <p:spPr/>
        <p:txBody>
          <a:bodyPr/>
          <a:lstStyle/>
          <a:p>
            <a:fld id="{A143DE9B-B678-4EFB-BB7D-A4370204A0B0}" type="datetime1">
              <a:rPr lang="en-US" smtClean="0"/>
              <a:t>11/30/2023</a:t>
            </a:fld>
            <a:endParaRPr lang="en-US" dirty="0"/>
          </a:p>
        </p:txBody>
      </p:sp>
      <p:sp>
        <p:nvSpPr>
          <p:cNvPr id="4" name="Footer Placeholder 3">
            <a:extLst>
              <a:ext uri="{FF2B5EF4-FFF2-40B4-BE49-F238E27FC236}">
                <a16:creationId xmlns:a16="http://schemas.microsoft.com/office/drawing/2014/main" id="{0D126B72-BD81-A97C-1704-4FD423CD288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783FF6D-25CB-86F2-94C1-1A24C965C3C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1895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77146C-029E-FEB1-D76E-4FE1A129FE9A}"/>
              </a:ext>
            </a:extLst>
          </p:cNvPr>
          <p:cNvSpPr>
            <a:spLocks noGrp="1"/>
          </p:cNvSpPr>
          <p:nvPr>
            <p:ph type="dt" sz="half" idx="10"/>
          </p:nvPr>
        </p:nvSpPr>
        <p:spPr/>
        <p:txBody>
          <a:bodyPr/>
          <a:lstStyle/>
          <a:p>
            <a:fld id="{E68812DA-F765-4142-A6A3-A8ED7235E082}" type="datetime1">
              <a:rPr lang="en-US" smtClean="0"/>
              <a:t>11/30/2023</a:t>
            </a:fld>
            <a:endParaRPr lang="en-US" dirty="0"/>
          </a:p>
        </p:txBody>
      </p:sp>
      <p:sp>
        <p:nvSpPr>
          <p:cNvPr id="3" name="Footer Placeholder 2">
            <a:extLst>
              <a:ext uri="{FF2B5EF4-FFF2-40B4-BE49-F238E27FC236}">
                <a16:creationId xmlns:a16="http://schemas.microsoft.com/office/drawing/2014/main" id="{3A10D390-1FD9-6D90-0932-16BD3ADA802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8B8D463-119C-6783-68B1-E882F1282E0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7885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CAE6-4A47-DF75-A884-C8552A497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5F5FF-2C3C-4BA2-45D1-E681715F90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BF6663-BBA0-5B4D-37B9-5D97E7D4D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D1A60-FBDF-4993-AC4F-EBBC6B86F4AE}"/>
              </a:ext>
            </a:extLst>
          </p:cNvPr>
          <p:cNvSpPr>
            <a:spLocks noGrp="1"/>
          </p:cNvSpPr>
          <p:nvPr>
            <p:ph type="dt" sz="half" idx="10"/>
          </p:nvPr>
        </p:nvSpPr>
        <p:spPr/>
        <p:txBody>
          <a:bodyPr/>
          <a:lstStyle/>
          <a:p>
            <a:fld id="{3E0277FD-7DE6-41D4-930D-AC99F5AFE54E}" type="datetime1">
              <a:rPr lang="en-US" smtClean="0"/>
              <a:t>11/30/2023</a:t>
            </a:fld>
            <a:endParaRPr lang="en-US" dirty="0"/>
          </a:p>
        </p:txBody>
      </p:sp>
      <p:sp>
        <p:nvSpPr>
          <p:cNvPr id="6" name="Footer Placeholder 5">
            <a:extLst>
              <a:ext uri="{FF2B5EF4-FFF2-40B4-BE49-F238E27FC236}">
                <a16:creationId xmlns:a16="http://schemas.microsoft.com/office/drawing/2014/main" id="{B69ACCDA-0341-408D-05F1-6A74C6D129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9D67319-6588-2680-26A0-0EAAEBB835E4}"/>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0603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ACF7-6F2F-1789-E0F6-ADC14D75A3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070BC5-2223-3671-616B-3ACBAC985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79AA6A-A7A4-4E59-BD71-AC687E1FF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3A063-AE87-4FC7-0C51-7E19A5D42812}"/>
              </a:ext>
            </a:extLst>
          </p:cNvPr>
          <p:cNvSpPr>
            <a:spLocks noGrp="1"/>
          </p:cNvSpPr>
          <p:nvPr>
            <p:ph type="dt" sz="half" idx="10"/>
          </p:nvPr>
        </p:nvSpPr>
        <p:spPr/>
        <p:txBody>
          <a:bodyPr/>
          <a:lstStyle/>
          <a:p>
            <a:fld id="{9EA15526-7079-4B7B-987C-1B5FAE11A0FF}" type="datetime1">
              <a:rPr lang="en-US" smtClean="0"/>
              <a:t>11/30/2023</a:t>
            </a:fld>
            <a:endParaRPr lang="en-US" dirty="0"/>
          </a:p>
        </p:txBody>
      </p:sp>
      <p:sp>
        <p:nvSpPr>
          <p:cNvPr id="6" name="Footer Placeholder 5">
            <a:extLst>
              <a:ext uri="{FF2B5EF4-FFF2-40B4-BE49-F238E27FC236}">
                <a16:creationId xmlns:a16="http://schemas.microsoft.com/office/drawing/2014/main" id="{9ABE96E7-FD45-65A9-F4BD-039625BF1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0BF3B9-7FD6-4343-D105-EA53317671A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4076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8A9F1B-06CF-2AF8-05CA-8D63EEC18B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78F7CA-A66D-A2F7-97BB-8A7220B8F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5A8D5-143A-3EBB-5597-26440A2866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11/30/2023</a:t>
            </a:fld>
            <a:endParaRPr lang="en-US" dirty="0"/>
          </a:p>
        </p:txBody>
      </p:sp>
      <p:sp>
        <p:nvSpPr>
          <p:cNvPr id="5" name="Footer Placeholder 4">
            <a:extLst>
              <a:ext uri="{FF2B5EF4-FFF2-40B4-BE49-F238E27FC236}">
                <a16:creationId xmlns:a16="http://schemas.microsoft.com/office/drawing/2014/main" id="{28234A0E-26D6-3AA8-FF24-0DB0E9A8E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7B668E7-80AC-8B0E-4216-C0C9229908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74082084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373404" y="1057741"/>
            <a:ext cx="5307735" cy="2934709"/>
          </a:xfrm>
        </p:spPr>
        <p:txBody>
          <a:bodyPr vert="horz" lIns="91440" tIns="45720" rIns="91440" bIns="45720" rtlCol="0" anchor="ctr">
            <a:normAutofit/>
          </a:bodyPr>
          <a:lstStyle/>
          <a:p>
            <a:pPr>
              <a:lnSpc>
                <a:spcPct val="90000"/>
              </a:lnSpc>
            </a:pPr>
            <a:r>
              <a:rPr lang="en-US" sz="4400" b="1" dirty="0">
                <a:blipFill>
                  <a:blip r:embed="rId2">
                    <a:extLst>
                      <a:ext uri="{28A0092B-C50C-407E-A947-70E740481C1C}">
                        <a14:useLocalDpi xmlns:a14="http://schemas.microsoft.com/office/drawing/2010/main" val="0"/>
                      </a:ext>
                    </a:extLst>
                  </a:blip>
                  <a:tile tx="6350" ty="-127000" sx="65000" sy="64000" flip="none" algn="tl"/>
                </a:blipFill>
              </a:rPr>
              <a:t>AUTOMATED BRAIN TUMOR DETECTION UISNG AI</a:t>
            </a:r>
          </a:p>
        </p:txBody>
      </p:sp>
      <p:pic>
        <p:nvPicPr>
          <p:cNvPr id="16" name="Picture 15" descr="Abstract picture of the brain made up of patterns">
            <a:extLst>
              <a:ext uri="{FF2B5EF4-FFF2-40B4-BE49-F238E27FC236}">
                <a16:creationId xmlns:a16="http://schemas.microsoft.com/office/drawing/2014/main" id="{7B468BA1-09D4-B8DB-E905-9C0DA962D725}"/>
              </a:ext>
            </a:extLst>
          </p:cNvPr>
          <p:cNvPicPr>
            <a:picLocks noChangeAspect="1"/>
          </p:cNvPicPr>
          <p:nvPr/>
        </p:nvPicPr>
        <p:blipFill rotWithShape="1">
          <a:blip r:embed="rId3"/>
          <a:srcRect l="16540" r="13687" b="1"/>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6" name="TextBox 5">
            <a:extLst>
              <a:ext uri="{FF2B5EF4-FFF2-40B4-BE49-F238E27FC236}">
                <a16:creationId xmlns:a16="http://schemas.microsoft.com/office/drawing/2014/main" id="{67DBDD51-EE22-6A7A-5627-1ECB1C963282}"/>
              </a:ext>
            </a:extLst>
          </p:cNvPr>
          <p:cNvSpPr txBox="1"/>
          <p:nvPr/>
        </p:nvSpPr>
        <p:spPr>
          <a:xfrm>
            <a:off x="9998810" y="5888766"/>
            <a:ext cx="2055816" cy="853323"/>
          </a:xfrm>
          <a:prstGeom prst="rect">
            <a:avLst/>
          </a:prstGeom>
        </p:spPr>
        <p:txBody>
          <a:bodyPr vert="horz" lIns="91440" tIns="45720" rIns="91440" bIns="45720" rtlCol="0">
            <a:normAutofit lnSpcReduction="10000"/>
          </a:bodyPr>
          <a:lstStyle/>
          <a:p>
            <a:pPr defTabSz="914400">
              <a:lnSpc>
                <a:spcPct val="90000"/>
              </a:lnSpc>
              <a:spcAft>
                <a:spcPts val="600"/>
              </a:spcAft>
              <a:buClr>
                <a:schemeClr val="accent1">
                  <a:lumMod val="75000"/>
                </a:schemeClr>
              </a:buClr>
              <a:buSzPct val="85000"/>
            </a:pPr>
            <a:r>
              <a:rPr lang="en-US" sz="1600" dirty="0"/>
              <a:t>PRESENTED BY:</a:t>
            </a:r>
          </a:p>
          <a:p>
            <a:pPr defTabSz="914400">
              <a:lnSpc>
                <a:spcPct val="90000"/>
              </a:lnSpc>
              <a:spcAft>
                <a:spcPts val="600"/>
              </a:spcAft>
              <a:buClr>
                <a:schemeClr val="accent1">
                  <a:lumMod val="75000"/>
                </a:schemeClr>
              </a:buClr>
              <a:buSzPct val="85000"/>
            </a:pPr>
            <a:r>
              <a:rPr lang="en-US" sz="1600" dirty="0"/>
              <a:t>JESHWANTH DHARNA</a:t>
            </a:r>
          </a:p>
          <a:p>
            <a:pPr defTabSz="914400">
              <a:lnSpc>
                <a:spcPct val="90000"/>
              </a:lnSpc>
              <a:spcAft>
                <a:spcPts val="600"/>
              </a:spcAft>
              <a:buClr>
                <a:schemeClr val="accent1">
                  <a:lumMod val="75000"/>
                </a:schemeClr>
              </a:buClr>
              <a:buSzPct val="85000"/>
            </a:pPr>
            <a:r>
              <a:rPr lang="en-US" sz="1600" dirty="0"/>
              <a:t>SREE VIDYA JAGATAP</a:t>
            </a:r>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276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D1D3F-C9F2-8B3B-A6E2-FBC21D48CF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And here is the result that specifies the total parameters of the CNN model</a:t>
            </a:r>
          </a:p>
        </p:txBody>
      </p:sp>
      <p:pic>
        <p:nvPicPr>
          <p:cNvPr id="5" name="Content Placeholder 4" descr="A screenshot of a computer&#10;&#10;Description automatically generated">
            <a:extLst>
              <a:ext uri="{FF2B5EF4-FFF2-40B4-BE49-F238E27FC236}">
                <a16:creationId xmlns:a16="http://schemas.microsoft.com/office/drawing/2014/main" id="{4EB1BA56-DD53-296B-6599-7FB74AF6E2AA}"/>
              </a:ext>
            </a:extLst>
          </p:cNvPr>
          <p:cNvPicPr>
            <a:picLocks noGrp="1" noChangeAspect="1"/>
          </p:cNvPicPr>
          <p:nvPr>
            <p:ph idx="1"/>
          </p:nvPr>
        </p:nvPicPr>
        <p:blipFill>
          <a:blip r:embed="rId2"/>
          <a:stretch>
            <a:fillRect/>
          </a:stretch>
        </p:blipFill>
        <p:spPr>
          <a:xfrm>
            <a:off x="5654773" y="643466"/>
            <a:ext cx="5025786" cy="5568739"/>
          </a:xfrm>
          <a:prstGeom prst="rect">
            <a:avLst/>
          </a:prstGeom>
        </p:spPr>
      </p:pic>
    </p:spTree>
    <p:extLst>
      <p:ext uri="{BB962C8B-B14F-4D97-AF65-F5344CB8AC3E}">
        <p14:creationId xmlns:p14="http://schemas.microsoft.com/office/powerpoint/2010/main" val="13521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598DC-E99C-A0AC-57DF-AD400B2D278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We start training </a:t>
            </a:r>
            <a:r>
              <a:rPr lang="en-US" sz="3600" dirty="0">
                <a:solidFill>
                  <a:srgbClr val="FFFFFF"/>
                </a:solidFill>
              </a:rPr>
              <a:t>CNN</a:t>
            </a:r>
            <a:r>
              <a:rPr lang="en-US" sz="3600" kern="1200" dirty="0">
                <a:solidFill>
                  <a:srgbClr val="FFFFFF"/>
                </a:solidFill>
                <a:latin typeface="+mj-lt"/>
                <a:ea typeface="+mj-ea"/>
                <a:cs typeface="+mj-cs"/>
              </a:rPr>
              <a:t> model for epochs</a:t>
            </a:r>
          </a:p>
        </p:txBody>
      </p:sp>
      <p:pic>
        <p:nvPicPr>
          <p:cNvPr id="5" name="Content Placeholder 4" descr="A black and white screen&#10;&#10;Description automatically generated">
            <a:extLst>
              <a:ext uri="{FF2B5EF4-FFF2-40B4-BE49-F238E27FC236}">
                <a16:creationId xmlns:a16="http://schemas.microsoft.com/office/drawing/2014/main" id="{0F6716C0-E95C-499B-5C70-6FC3494A9F68}"/>
              </a:ext>
            </a:extLst>
          </p:cNvPr>
          <p:cNvPicPr>
            <a:picLocks noGrp="1" noChangeAspect="1"/>
          </p:cNvPicPr>
          <p:nvPr>
            <p:ph idx="1"/>
          </p:nvPr>
        </p:nvPicPr>
        <p:blipFill>
          <a:blip r:embed="rId2"/>
          <a:stretch>
            <a:fillRect/>
          </a:stretch>
        </p:blipFill>
        <p:spPr>
          <a:xfrm>
            <a:off x="4777316" y="1978462"/>
            <a:ext cx="6780700" cy="2898747"/>
          </a:xfrm>
          <a:prstGeom prst="rect">
            <a:avLst/>
          </a:prstGeom>
        </p:spPr>
      </p:pic>
    </p:spTree>
    <p:extLst>
      <p:ext uri="{BB962C8B-B14F-4D97-AF65-F5344CB8AC3E}">
        <p14:creationId xmlns:p14="http://schemas.microsoft.com/office/powerpoint/2010/main" val="378819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E8C32A-6886-8F22-7AFE-78D43D1AF79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Confusion Matrix for CNN</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2BC340FB-5C4D-9B8B-DC4C-64C7FA5B0B3F}"/>
              </a:ext>
            </a:extLst>
          </p:cNvPr>
          <p:cNvPicPr>
            <a:picLocks noGrp="1" noChangeAspect="1"/>
          </p:cNvPicPr>
          <p:nvPr>
            <p:ph idx="1"/>
          </p:nvPr>
        </p:nvPicPr>
        <p:blipFill>
          <a:blip r:embed="rId2"/>
          <a:stretch>
            <a:fillRect/>
          </a:stretch>
        </p:blipFill>
        <p:spPr>
          <a:xfrm>
            <a:off x="4662356" y="1122363"/>
            <a:ext cx="5577134" cy="4963649"/>
          </a:xfrm>
          <a:prstGeom prst="rect">
            <a:avLst/>
          </a:prstGeom>
        </p:spPr>
      </p:pic>
    </p:spTree>
    <p:extLst>
      <p:ext uri="{BB962C8B-B14F-4D97-AF65-F5344CB8AC3E}">
        <p14:creationId xmlns:p14="http://schemas.microsoft.com/office/powerpoint/2010/main" val="80460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5BCE-25A8-4B35-F87B-5319538D184F}"/>
              </a:ext>
            </a:extLst>
          </p:cNvPr>
          <p:cNvSpPr>
            <a:spLocks noGrp="1"/>
          </p:cNvSpPr>
          <p:nvPr>
            <p:ph type="title"/>
          </p:nvPr>
        </p:nvSpPr>
        <p:spPr>
          <a:xfrm>
            <a:off x="688521" y="338545"/>
            <a:ext cx="10911840" cy="640081"/>
          </a:xfrm>
        </p:spPr>
        <p:txBody>
          <a:bodyPr vert="horz" lIns="91440" tIns="45720" rIns="91440" bIns="45720" rtlCol="0" anchor="ctr">
            <a:normAutofit/>
          </a:bodyPr>
          <a:lstStyle/>
          <a:p>
            <a:pPr algn="ctr"/>
            <a:r>
              <a:rPr lang="en-US" sz="2500" dirty="0"/>
              <a:t>Here is the following model that was created via LSTM with fully connected layers</a:t>
            </a:r>
          </a:p>
        </p:txBody>
      </p:sp>
      <p:pic>
        <p:nvPicPr>
          <p:cNvPr id="7" name="Content Placeholder 6" descr="A screen shot of a computer program&#10;&#10;Description automatically generated">
            <a:extLst>
              <a:ext uri="{FF2B5EF4-FFF2-40B4-BE49-F238E27FC236}">
                <a16:creationId xmlns:a16="http://schemas.microsoft.com/office/drawing/2014/main" id="{F3689DEC-E938-0283-FDDF-0C201C6CB2E4}"/>
              </a:ext>
            </a:extLst>
          </p:cNvPr>
          <p:cNvPicPr>
            <a:picLocks noGrp="1" noChangeAspect="1"/>
          </p:cNvPicPr>
          <p:nvPr>
            <p:ph idx="1"/>
          </p:nvPr>
        </p:nvPicPr>
        <p:blipFill>
          <a:blip r:embed="rId2"/>
          <a:stretch>
            <a:fillRect/>
          </a:stretch>
        </p:blipFill>
        <p:spPr>
          <a:xfrm>
            <a:off x="688521" y="1061357"/>
            <a:ext cx="10911840" cy="4983616"/>
          </a:xfrm>
          <a:ln w="19050">
            <a:solidFill>
              <a:schemeClr val="tx1"/>
            </a:solidFill>
          </a:ln>
        </p:spPr>
      </p:pic>
    </p:spTree>
    <p:extLst>
      <p:ext uri="{BB962C8B-B14F-4D97-AF65-F5344CB8AC3E}">
        <p14:creationId xmlns:p14="http://schemas.microsoft.com/office/powerpoint/2010/main" val="392313162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2E0E14-2EC7-9A34-E2B6-342A56EA4FC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And here is the result that specifies the total parameters of the LSTM model</a:t>
            </a:r>
          </a:p>
        </p:txBody>
      </p:sp>
      <p:pic>
        <p:nvPicPr>
          <p:cNvPr id="5" name="Content Placeholder 4" descr="A screenshot of a computer program&#10;&#10;Description automatically generated">
            <a:extLst>
              <a:ext uri="{FF2B5EF4-FFF2-40B4-BE49-F238E27FC236}">
                <a16:creationId xmlns:a16="http://schemas.microsoft.com/office/drawing/2014/main" id="{094EDBF4-8FB8-96B1-16A8-F5506FE5C2C3}"/>
              </a:ext>
            </a:extLst>
          </p:cNvPr>
          <p:cNvPicPr>
            <a:picLocks noGrp="1" noChangeAspect="1"/>
          </p:cNvPicPr>
          <p:nvPr>
            <p:ph idx="1"/>
          </p:nvPr>
        </p:nvPicPr>
        <p:blipFill>
          <a:blip r:embed="rId2"/>
          <a:stretch>
            <a:fillRect/>
          </a:stretch>
        </p:blipFill>
        <p:spPr>
          <a:xfrm>
            <a:off x="5501632" y="643466"/>
            <a:ext cx="5332067" cy="5568739"/>
          </a:xfrm>
          <a:prstGeom prst="rect">
            <a:avLst/>
          </a:prstGeom>
        </p:spPr>
      </p:pic>
    </p:spTree>
    <p:extLst>
      <p:ext uri="{BB962C8B-B14F-4D97-AF65-F5344CB8AC3E}">
        <p14:creationId xmlns:p14="http://schemas.microsoft.com/office/powerpoint/2010/main" val="2825721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16A02-5E84-98A1-0A2F-785504086DB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We start training </a:t>
            </a:r>
            <a:r>
              <a:rPr lang="en-US" sz="3600" dirty="0">
                <a:solidFill>
                  <a:srgbClr val="FFFFFF"/>
                </a:solidFill>
              </a:rPr>
              <a:t>LSTM</a:t>
            </a:r>
            <a:r>
              <a:rPr lang="en-US" sz="3600" kern="1200" dirty="0">
                <a:solidFill>
                  <a:srgbClr val="FFFFFF"/>
                </a:solidFill>
                <a:latin typeface="+mj-lt"/>
                <a:ea typeface="+mj-ea"/>
                <a:cs typeface="+mj-cs"/>
              </a:rPr>
              <a:t> model for epochs</a:t>
            </a:r>
          </a:p>
        </p:txBody>
      </p:sp>
      <p:pic>
        <p:nvPicPr>
          <p:cNvPr id="5" name="Content Placeholder 4" descr="A screen shot of a computer&#10;&#10;Description automatically generated">
            <a:extLst>
              <a:ext uri="{FF2B5EF4-FFF2-40B4-BE49-F238E27FC236}">
                <a16:creationId xmlns:a16="http://schemas.microsoft.com/office/drawing/2014/main" id="{F4BE9448-5222-3235-8B08-3C2A5F96E739}"/>
              </a:ext>
            </a:extLst>
          </p:cNvPr>
          <p:cNvPicPr>
            <a:picLocks noGrp="1" noChangeAspect="1"/>
          </p:cNvPicPr>
          <p:nvPr>
            <p:ph idx="1"/>
          </p:nvPr>
        </p:nvPicPr>
        <p:blipFill>
          <a:blip r:embed="rId2"/>
          <a:stretch>
            <a:fillRect/>
          </a:stretch>
        </p:blipFill>
        <p:spPr>
          <a:xfrm>
            <a:off x="4777316" y="1546191"/>
            <a:ext cx="6780700" cy="3763289"/>
          </a:xfrm>
          <a:prstGeom prst="rect">
            <a:avLst/>
          </a:prstGeom>
        </p:spPr>
      </p:pic>
    </p:spTree>
    <p:extLst>
      <p:ext uri="{BB962C8B-B14F-4D97-AF65-F5344CB8AC3E}">
        <p14:creationId xmlns:p14="http://schemas.microsoft.com/office/powerpoint/2010/main" val="2016821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7EC0BA-D7D9-F320-C502-975FF60F5A4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Confusion Matrix for LSTM</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7B5072E1-FCB7-EED2-2D0B-C59E5AB6CCCE}"/>
              </a:ext>
            </a:extLst>
          </p:cNvPr>
          <p:cNvPicPr>
            <a:picLocks noGrp="1" noChangeAspect="1"/>
          </p:cNvPicPr>
          <p:nvPr>
            <p:ph idx="1"/>
          </p:nvPr>
        </p:nvPicPr>
        <p:blipFill>
          <a:blip r:embed="rId2"/>
          <a:stretch>
            <a:fillRect/>
          </a:stretch>
        </p:blipFill>
        <p:spPr>
          <a:xfrm>
            <a:off x="4708072" y="914154"/>
            <a:ext cx="5388427" cy="4795700"/>
          </a:xfrm>
          <a:prstGeom prst="rect">
            <a:avLst/>
          </a:prstGeom>
        </p:spPr>
      </p:pic>
    </p:spTree>
    <p:extLst>
      <p:ext uri="{BB962C8B-B14F-4D97-AF65-F5344CB8AC3E}">
        <p14:creationId xmlns:p14="http://schemas.microsoft.com/office/powerpoint/2010/main" val="415831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p:cNvSpPr txBox="1"/>
          <p:nvPr/>
        </p:nvSpPr>
        <p:spPr>
          <a:xfrm>
            <a:off x="344911" y="1426546"/>
            <a:ext cx="3028929" cy="710946"/>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lvl="2">
              <a:lnSpc>
                <a:spcPct val="90000"/>
              </a:lnSpc>
              <a:spcAft>
                <a:spcPts val="600"/>
              </a:spcAft>
            </a:pPr>
            <a:r>
              <a:rPr lang="en-US" sz="4000" b="1" dirty="0">
                <a:solidFill>
                  <a:schemeClr val="tx1"/>
                </a:solidFill>
                <a:latin typeface="Times New Roman" panose="02020603050405020304" pitchFamily="18" charset="0"/>
                <a:cs typeface="Times New Roman" panose="02020603050405020304" pitchFamily="18" charset="0"/>
              </a:rPr>
              <a:t>RESULT</a:t>
            </a:r>
          </a:p>
        </p:txBody>
      </p:sp>
      <p:sp>
        <p:nvSpPr>
          <p:cNvPr id="4" name="TextBox 3"/>
          <p:cNvSpPr txBox="1"/>
          <p:nvPr/>
        </p:nvSpPr>
        <p:spPr>
          <a:xfrm>
            <a:off x="1031661" y="3072794"/>
            <a:ext cx="1655427" cy="1323439"/>
          </a:xfrm>
          <a:prstGeom prst="rect">
            <a:avLst/>
          </a:prstGeom>
          <a:noFill/>
        </p:spPr>
        <p:txBody>
          <a:bodyPr wrap="square" rtlCol="0">
            <a:spAutoFit/>
          </a:bodyPr>
          <a:lstStyle/>
          <a:p>
            <a:pPr defTabSz="649224">
              <a:spcAft>
                <a:spcPts val="600"/>
              </a:spcAft>
            </a:pPr>
            <a:r>
              <a:rPr lang="en-US" sz="4000" kern="1200" dirty="0">
                <a:solidFill>
                  <a:schemeClr val="tx1"/>
                </a:solidFill>
                <a:latin typeface="Times New Roman" panose="02020603050405020304" pitchFamily="18" charset="0"/>
                <a:ea typeface="+mn-ea"/>
                <a:cs typeface="Times New Roman" panose="02020603050405020304" pitchFamily="18" charset="0"/>
              </a:rPr>
              <a:t>Home Page</a:t>
            </a:r>
            <a:endParaRPr lang="en-US" sz="4000" dirty="0">
              <a:latin typeface="Times New Roman" panose="02020603050405020304" pitchFamily="18" charset="0"/>
              <a:cs typeface="Times New Roman" panose="02020603050405020304" pitchFamily="18" charset="0"/>
            </a:endParaRPr>
          </a:p>
        </p:txBody>
      </p:sp>
      <p:pic>
        <p:nvPicPr>
          <p:cNvPr id="5" name="Picture 4" descr="A close-up of a brain&#10;&#10;Description automatically generated">
            <a:extLst>
              <a:ext uri="{FF2B5EF4-FFF2-40B4-BE49-F238E27FC236}">
                <a16:creationId xmlns:a16="http://schemas.microsoft.com/office/drawing/2014/main" id="{84504294-D8EC-1F61-F16A-2119EAC0AB6A}"/>
              </a:ext>
            </a:extLst>
          </p:cNvPr>
          <p:cNvPicPr>
            <a:picLocks noChangeAspect="1"/>
          </p:cNvPicPr>
          <p:nvPr/>
        </p:nvPicPr>
        <p:blipFill>
          <a:blip r:embed="rId2"/>
          <a:stretch>
            <a:fillRect/>
          </a:stretch>
        </p:blipFill>
        <p:spPr>
          <a:xfrm>
            <a:off x="5166475" y="1589479"/>
            <a:ext cx="6314722" cy="3398549"/>
          </a:xfrm>
          <a:prstGeom prst="rect">
            <a:avLst/>
          </a:prstGeom>
        </p:spPr>
      </p:pic>
    </p:spTree>
    <p:extLst>
      <p:ext uri="{BB962C8B-B14F-4D97-AF65-F5344CB8AC3E}">
        <p14:creationId xmlns:p14="http://schemas.microsoft.com/office/powerpoint/2010/main" val="3718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p:cNvSpPr txBox="1"/>
          <p:nvPr/>
        </p:nvSpPr>
        <p:spPr>
          <a:xfrm>
            <a:off x="344911" y="1426546"/>
            <a:ext cx="3028929" cy="710946"/>
          </a:xfrm>
          <a:prstGeom prst="rect">
            <a:avLst/>
          </a:prstGeom>
        </p:spPr>
        <p:txBody>
          <a:bodyPr vert="horz" lIns="91440" tIns="45720" rIns="91440" bIns="45720" rtlCol="0" anchor="t">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lvl="2">
              <a:lnSpc>
                <a:spcPct val="90000"/>
              </a:lnSpc>
              <a:spcAft>
                <a:spcPts val="600"/>
              </a:spcAft>
            </a:pPr>
            <a:r>
              <a:rPr lang="en-US" sz="4000" b="1" dirty="0">
                <a:solidFill>
                  <a:schemeClr val="tx1"/>
                </a:solidFill>
                <a:latin typeface="Times New Roman" panose="02020603050405020304" pitchFamily="18" charset="0"/>
                <a:cs typeface="Times New Roman" panose="02020603050405020304" pitchFamily="18" charset="0"/>
              </a:rPr>
              <a:t>RESULT</a:t>
            </a:r>
          </a:p>
        </p:txBody>
      </p:sp>
      <p:sp>
        <p:nvSpPr>
          <p:cNvPr id="4" name="TextBox 3"/>
          <p:cNvSpPr txBox="1"/>
          <p:nvPr/>
        </p:nvSpPr>
        <p:spPr>
          <a:xfrm>
            <a:off x="1031661" y="3072794"/>
            <a:ext cx="1655427" cy="1323439"/>
          </a:xfrm>
          <a:prstGeom prst="rect">
            <a:avLst/>
          </a:prstGeom>
          <a:noFill/>
        </p:spPr>
        <p:txBody>
          <a:bodyPr wrap="square" rtlCol="0">
            <a:spAutoFit/>
          </a:bodyPr>
          <a:lstStyle/>
          <a:p>
            <a:pPr defTabSz="649224">
              <a:spcAft>
                <a:spcPts val="600"/>
              </a:spcAft>
            </a:pPr>
            <a:r>
              <a:rPr lang="en-US" sz="4000" dirty="0">
                <a:latin typeface="Times New Roman" panose="02020603050405020304" pitchFamily="18" charset="0"/>
                <a:cs typeface="Times New Roman" panose="02020603050405020304" pitchFamily="18" charset="0"/>
              </a:rPr>
              <a:t>Login</a:t>
            </a:r>
            <a:r>
              <a:rPr lang="en-US" sz="4000" kern="1200" dirty="0">
                <a:solidFill>
                  <a:schemeClr val="tx1"/>
                </a:solidFill>
                <a:latin typeface="Times New Roman" panose="02020603050405020304" pitchFamily="18" charset="0"/>
                <a:ea typeface="+mn-ea"/>
                <a:cs typeface="Times New Roman" panose="02020603050405020304" pitchFamily="18" charset="0"/>
              </a:rPr>
              <a:t> Page</a:t>
            </a:r>
            <a:endParaRPr lang="en-US" sz="4000" dirty="0">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23986BCE-F170-8DAC-4706-7EADA54DE3EB}"/>
              </a:ext>
            </a:extLst>
          </p:cNvPr>
          <p:cNvPicPr>
            <a:picLocks noChangeAspect="1"/>
          </p:cNvPicPr>
          <p:nvPr/>
        </p:nvPicPr>
        <p:blipFill>
          <a:blip r:embed="rId2"/>
          <a:stretch>
            <a:fillRect/>
          </a:stretch>
        </p:blipFill>
        <p:spPr>
          <a:xfrm>
            <a:off x="5245177" y="1574755"/>
            <a:ext cx="6226897" cy="3493850"/>
          </a:xfrm>
          <a:prstGeom prst="rect">
            <a:avLst/>
          </a:prstGeom>
        </p:spPr>
      </p:pic>
    </p:spTree>
    <p:extLst>
      <p:ext uri="{BB962C8B-B14F-4D97-AF65-F5344CB8AC3E}">
        <p14:creationId xmlns:p14="http://schemas.microsoft.com/office/powerpoint/2010/main" val="1179571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7" name="Rectangle 56">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4196171" y="529671"/>
            <a:ext cx="3318652" cy="77167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lvl="2">
              <a:lnSpc>
                <a:spcPct val="90000"/>
              </a:lnSpc>
              <a:spcAft>
                <a:spcPts val="600"/>
              </a:spcAft>
            </a:pPr>
            <a:r>
              <a:rPr lang="en-US" sz="4400" b="1" dirty="0">
                <a:solidFill>
                  <a:schemeClr val="tx1"/>
                </a:solidFill>
                <a:latin typeface="Times New Roman" panose="02020603050405020304" pitchFamily="18" charset="0"/>
                <a:cs typeface="Times New Roman" panose="02020603050405020304" pitchFamily="18" charset="0"/>
              </a:rPr>
              <a:t>RESULT</a:t>
            </a:r>
          </a:p>
        </p:txBody>
      </p:sp>
      <p:sp>
        <p:nvSpPr>
          <p:cNvPr id="4" name="TextBox 3"/>
          <p:cNvSpPr txBox="1"/>
          <p:nvPr/>
        </p:nvSpPr>
        <p:spPr>
          <a:xfrm>
            <a:off x="1257836" y="2020301"/>
            <a:ext cx="4985330" cy="661207"/>
          </a:xfrm>
          <a:prstGeom prst="rect">
            <a:avLst/>
          </a:prstGeom>
          <a:noFill/>
        </p:spPr>
        <p:txBody>
          <a:bodyPr wrap="square" rtlCol="0">
            <a:spAutoFit/>
          </a:bodyPr>
          <a:lstStyle/>
          <a:p>
            <a:pPr algn="just" defTabSz="466344">
              <a:lnSpc>
                <a:spcPct val="150000"/>
              </a:lnSpc>
              <a:spcAft>
                <a:spcPts val="600"/>
              </a:spcAft>
            </a:pPr>
            <a:r>
              <a:rPr lang="en-US" sz="2800" b="1" kern="1200" dirty="0">
                <a:solidFill>
                  <a:schemeClr val="tx1"/>
                </a:solidFill>
                <a:latin typeface="Times New Roman" panose="02020603050405020304" pitchFamily="18" charset="0"/>
                <a:ea typeface="+mn-ea"/>
                <a:cs typeface="Times New Roman" panose="02020603050405020304" pitchFamily="18" charset="0"/>
              </a:rPr>
              <a:t>Upload Page</a:t>
            </a:r>
            <a:endParaRPr lang="en-US" sz="2800"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BB07F8CC-9DA7-9A05-E7D1-BBE2F526C096}"/>
              </a:ext>
            </a:extLst>
          </p:cNvPr>
          <p:cNvPicPr>
            <a:picLocks noChangeAspect="1"/>
          </p:cNvPicPr>
          <p:nvPr/>
        </p:nvPicPr>
        <p:blipFill>
          <a:blip r:embed="rId2"/>
          <a:stretch>
            <a:fillRect/>
          </a:stretch>
        </p:blipFill>
        <p:spPr>
          <a:xfrm>
            <a:off x="736122" y="3429000"/>
            <a:ext cx="4639039" cy="233809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3552837-6CE6-B1E8-26EE-25D9E4328668}"/>
              </a:ext>
            </a:extLst>
          </p:cNvPr>
          <p:cNvPicPr>
            <a:picLocks noChangeAspect="1"/>
          </p:cNvPicPr>
          <p:nvPr/>
        </p:nvPicPr>
        <p:blipFill>
          <a:blip r:embed="rId3"/>
          <a:stretch>
            <a:fillRect/>
          </a:stretch>
        </p:blipFill>
        <p:spPr>
          <a:xfrm>
            <a:off x="6816841" y="3406957"/>
            <a:ext cx="4639037" cy="2360142"/>
          </a:xfrm>
          <a:prstGeom prst="rect">
            <a:avLst/>
          </a:prstGeom>
        </p:spPr>
      </p:pic>
      <p:sp>
        <p:nvSpPr>
          <p:cNvPr id="8" name="TextBox 7">
            <a:extLst>
              <a:ext uri="{FF2B5EF4-FFF2-40B4-BE49-F238E27FC236}">
                <a16:creationId xmlns:a16="http://schemas.microsoft.com/office/drawing/2014/main" id="{48392EBA-2F35-2F49-47CE-5C00404855B2}"/>
              </a:ext>
            </a:extLst>
          </p:cNvPr>
          <p:cNvSpPr txBox="1"/>
          <p:nvPr/>
        </p:nvSpPr>
        <p:spPr>
          <a:xfrm>
            <a:off x="2517819" y="5943217"/>
            <a:ext cx="68480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CNN</a:t>
            </a:r>
          </a:p>
        </p:txBody>
      </p:sp>
      <p:sp>
        <p:nvSpPr>
          <p:cNvPr id="9" name="TextBox 8">
            <a:extLst>
              <a:ext uri="{FF2B5EF4-FFF2-40B4-BE49-F238E27FC236}">
                <a16:creationId xmlns:a16="http://schemas.microsoft.com/office/drawing/2014/main" id="{8A7FD7F1-BB2D-8BBC-BCA4-48B025CEAA04}"/>
              </a:ext>
            </a:extLst>
          </p:cNvPr>
          <p:cNvSpPr txBox="1"/>
          <p:nvPr/>
        </p:nvSpPr>
        <p:spPr>
          <a:xfrm>
            <a:off x="8969180" y="5943217"/>
            <a:ext cx="705001" cy="369332"/>
          </a:xfrm>
          <a:prstGeom prst="rect">
            <a:avLst/>
          </a:prstGeom>
          <a:noFill/>
        </p:spPr>
        <p:txBody>
          <a:bodyPr wrap="none" rtlCol="0">
            <a:spAutoFit/>
          </a:bodyPr>
          <a:lstStyle/>
          <a:p>
            <a:r>
              <a:rPr lang="en-US" b="1" dirty="0"/>
              <a:t>LSTM</a:t>
            </a:r>
          </a:p>
        </p:txBody>
      </p:sp>
    </p:spTree>
    <p:extLst>
      <p:ext uri="{BB962C8B-B14F-4D97-AF65-F5344CB8AC3E}">
        <p14:creationId xmlns:p14="http://schemas.microsoft.com/office/powerpoint/2010/main" val="189779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Red Triangles">
            <a:extLst>
              <a:ext uri="{FF2B5EF4-FFF2-40B4-BE49-F238E27FC236}">
                <a16:creationId xmlns:a16="http://schemas.microsoft.com/office/drawing/2014/main" id="{AC101A9F-3777-FF0E-B9FE-8FAACE962063}"/>
              </a:ext>
            </a:extLst>
          </p:cNvPr>
          <p:cNvPicPr>
            <a:picLocks noChangeAspect="1"/>
          </p:cNvPicPr>
          <p:nvPr/>
        </p:nvPicPr>
        <p:blipFill rotWithShape="1">
          <a:blip r:embed="rId2">
            <a:alphaModFix amt="35000"/>
          </a:blip>
          <a:srcRect t="8542" b="9640"/>
          <a:stretch/>
        </p:blipFill>
        <p:spPr>
          <a:xfrm>
            <a:off x="20" y="10"/>
            <a:ext cx="12191980" cy="6857990"/>
          </a:xfrm>
          <a:prstGeom prst="rect">
            <a:avLst/>
          </a:prstGeom>
        </p:spPr>
      </p:pic>
      <p:sp>
        <p:nvSpPr>
          <p:cNvPr id="2" name="Title 1">
            <a:extLst>
              <a:ext uri="{FF2B5EF4-FFF2-40B4-BE49-F238E27FC236}">
                <a16:creationId xmlns:a16="http://schemas.microsoft.com/office/drawing/2014/main" id="{CBF604D6-57CA-E104-A0AC-92128CDD38AA}"/>
              </a:ext>
            </a:extLst>
          </p:cNvPr>
          <p:cNvSpPr>
            <a:spLocks noGrp="1"/>
          </p:cNvSpPr>
          <p:nvPr>
            <p:ph type="title"/>
          </p:nvPr>
        </p:nvSpPr>
        <p:spPr>
          <a:xfrm>
            <a:off x="838200" y="365125"/>
            <a:ext cx="10515600" cy="1325563"/>
          </a:xfrm>
        </p:spPr>
        <p:txBody>
          <a:bodyPr>
            <a:normAutofit/>
          </a:bodyPr>
          <a:lstStyle/>
          <a:p>
            <a:r>
              <a:rPr lang="en-US" b="1">
                <a:solidFill>
                  <a:srgbClr val="FFFFFF"/>
                </a:solidFill>
                <a:latin typeface="Times New Roman" panose="02020603050405020304" pitchFamily="18" charset="0"/>
                <a:cs typeface="Times New Roman" panose="02020603050405020304" pitchFamily="18" charset="0"/>
              </a:rPr>
              <a:t> ABSTRACT</a:t>
            </a:r>
            <a:endParaRPr lang="en-IN">
              <a:solidFill>
                <a:srgbClr val="FFFFFF"/>
              </a:solidFill>
            </a:endParaRPr>
          </a:p>
        </p:txBody>
      </p:sp>
      <p:sp>
        <p:nvSpPr>
          <p:cNvPr id="40" name="Content Placeholder 2">
            <a:extLst>
              <a:ext uri="{FF2B5EF4-FFF2-40B4-BE49-F238E27FC236}">
                <a16:creationId xmlns:a16="http://schemas.microsoft.com/office/drawing/2014/main" id="{D0DE8F4A-7686-F075-DC48-95B8C8D58FE7}"/>
              </a:ext>
            </a:extLst>
          </p:cNvPr>
          <p:cNvSpPr>
            <a:spLocks noGrp="1"/>
          </p:cNvSpPr>
          <p:nvPr>
            <p:ph idx="1"/>
          </p:nvPr>
        </p:nvSpPr>
        <p:spPr>
          <a:xfrm>
            <a:off x="838200" y="1825625"/>
            <a:ext cx="10515600" cy="4351338"/>
          </a:xfrm>
        </p:spPr>
        <p:txBody>
          <a:bodyPr>
            <a:normAutofit/>
          </a:bodyPr>
          <a:lstStyle/>
          <a:p>
            <a:pPr marL="322650" indent="-285750">
              <a:buClr>
                <a:schemeClr val="bg1"/>
              </a:buClr>
              <a:buSzPct val="85000"/>
            </a:pPr>
            <a:r>
              <a:rPr lang="en-US" sz="2400" dirty="0">
                <a:solidFill>
                  <a:srgbClr val="FFFFFF"/>
                </a:solidFill>
                <a:effectLst/>
                <a:latin typeface="Times New Roman" panose="02020603050405020304" pitchFamily="18" charset="0"/>
                <a:ea typeface="Calibri" panose="020F0502020204030204" pitchFamily="34" charset="0"/>
              </a:rPr>
              <a:t>This project explores the potential of Convolutional Neural Networks (CNN) and Long Short-Term Memory (LSTM) networks</a:t>
            </a:r>
            <a:r>
              <a:rPr lang="en-US" sz="2400" dirty="0">
                <a:solidFill>
                  <a:srgbClr val="FFFFFF"/>
                </a:solidFill>
                <a:latin typeface="Times New Roman" panose="02020603050405020304" pitchFamily="18" charset="0"/>
                <a:ea typeface="Calibri" panose="020F0502020204030204" pitchFamily="34" charset="0"/>
              </a:rPr>
              <a:t> </a:t>
            </a:r>
            <a:r>
              <a:rPr lang="en-US" sz="2400" dirty="0">
                <a:solidFill>
                  <a:srgbClr val="FFFFFF"/>
                </a:solidFill>
                <a:effectLst/>
                <a:latin typeface="Times New Roman" panose="02020603050405020304" pitchFamily="18" charset="0"/>
                <a:ea typeface="Calibri" panose="020F0502020204030204" pitchFamily="34" charset="0"/>
              </a:rPr>
              <a:t>for the classification of brain tumors. </a:t>
            </a:r>
          </a:p>
          <a:p>
            <a:pPr marL="322650" indent="-285750">
              <a:buClr>
                <a:schemeClr val="bg1"/>
              </a:buClr>
              <a:buSzPct val="85000"/>
            </a:pPr>
            <a:r>
              <a:rPr lang="en-US" sz="2400" dirty="0">
                <a:solidFill>
                  <a:srgbClr val="FFFFFF"/>
                </a:solidFill>
                <a:effectLst/>
                <a:latin typeface="Times New Roman" panose="02020603050405020304" pitchFamily="18" charset="0"/>
                <a:ea typeface="Calibri" panose="020F0502020204030204" pitchFamily="34" charset="0"/>
              </a:rPr>
              <a:t>By leveraging pre-trained models on extensive datasets, this approach aims to enhance the accuracy and efficiency of brain tumor classification. </a:t>
            </a:r>
          </a:p>
          <a:p>
            <a:pPr marL="322650" indent="-285750">
              <a:buClr>
                <a:schemeClr val="bg1"/>
              </a:buClr>
              <a:buSzPct val="85000"/>
            </a:pPr>
            <a:r>
              <a:rPr lang="en-US" sz="2400" dirty="0">
                <a:solidFill>
                  <a:srgbClr val="FFFFFF"/>
                </a:solidFill>
                <a:effectLst/>
                <a:latin typeface="Times New Roman" panose="02020603050405020304" pitchFamily="18" charset="0"/>
                <a:ea typeface="Calibri" panose="020F0502020204030204" pitchFamily="34" charset="0"/>
              </a:rPr>
              <a:t>The integration of CNNs allows for effective feature extraction from complex medical images, such as MRIs, while LSTMs contribute to analyzing sequential data, potentially improving the interpretation of tumor progression over time. </a:t>
            </a:r>
          </a:p>
          <a:p>
            <a:pPr marL="322650" indent="-285750">
              <a:buClr>
                <a:schemeClr val="bg1"/>
              </a:buClr>
              <a:buSzPct val="85000"/>
            </a:pPr>
            <a:r>
              <a:rPr lang="en-US" sz="2400" dirty="0">
                <a:solidFill>
                  <a:srgbClr val="FFFFFF"/>
                </a:solidFill>
                <a:effectLst/>
                <a:latin typeface="Times New Roman" panose="02020603050405020304" pitchFamily="18" charset="0"/>
                <a:ea typeface="Calibri" panose="020F0502020204030204" pitchFamily="34" charset="0"/>
              </a:rPr>
              <a:t>This synergy aims to offer a robust tool for medical diagnosis, aiding in the timely and precise identification of various brain tumor types.</a:t>
            </a:r>
            <a:br>
              <a:rPr lang="en-US" sz="2400" b="1" u="sng" kern="0" dirty="0">
                <a:solidFill>
                  <a:srgbClr val="FFFFFF"/>
                </a:solidFill>
                <a:effectLst/>
                <a:latin typeface="Times New Roman" panose="02020603050405020304" pitchFamily="18" charset="0"/>
                <a:ea typeface="Calibri" panose="020F0502020204030204" pitchFamily="34" charset="0"/>
              </a:rPr>
            </a:br>
            <a:endParaRPr lang="en-IN" sz="2400" dirty="0">
              <a:solidFill>
                <a:srgbClr val="FFFFFF"/>
              </a:solidFill>
            </a:endParaRPr>
          </a:p>
        </p:txBody>
      </p:sp>
    </p:spTree>
    <p:extLst>
      <p:ext uri="{BB962C8B-B14F-4D97-AF65-F5344CB8AC3E}">
        <p14:creationId xmlns:p14="http://schemas.microsoft.com/office/powerpoint/2010/main" val="131761833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7" name="Rectangle 56">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4196171" y="529671"/>
            <a:ext cx="3318652" cy="77167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lvl="2">
              <a:lnSpc>
                <a:spcPct val="90000"/>
              </a:lnSpc>
              <a:spcAft>
                <a:spcPts val="600"/>
              </a:spcAft>
            </a:pPr>
            <a:r>
              <a:rPr lang="en-US" sz="4400" b="1" dirty="0">
                <a:solidFill>
                  <a:schemeClr val="tx1"/>
                </a:solidFill>
                <a:latin typeface="Times New Roman" panose="02020603050405020304" pitchFamily="18" charset="0"/>
                <a:cs typeface="Times New Roman" panose="02020603050405020304" pitchFamily="18" charset="0"/>
              </a:rPr>
              <a:t>RESULT</a:t>
            </a:r>
          </a:p>
        </p:txBody>
      </p:sp>
      <p:sp>
        <p:nvSpPr>
          <p:cNvPr id="4" name="TextBox 3"/>
          <p:cNvSpPr txBox="1"/>
          <p:nvPr/>
        </p:nvSpPr>
        <p:spPr>
          <a:xfrm>
            <a:off x="1257836" y="2020301"/>
            <a:ext cx="4985330" cy="661207"/>
          </a:xfrm>
          <a:prstGeom prst="rect">
            <a:avLst/>
          </a:prstGeom>
          <a:noFill/>
        </p:spPr>
        <p:txBody>
          <a:bodyPr wrap="square" rtlCol="0">
            <a:spAutoFit/>
          </a:bodyPr>
          <a:lstStyle/>
          <a:p>
            <a:pPr algn="just" defTabSz="466344">
              <a:lnSpc>
                <a:spcPct val="150000"/>
              </a:lnSpc>
              <a:spcAft>
                <a:spcPts val="600"/>
              </a:spcAft>
            </a:pPr>
            <a:r>
              <a:rPr lang="en-US" sz="2800" b="1" kern="1200" dirty="0">
                <a:solidFill>
                  <a:schemeClr val="tx1"/>
                </a:solidFill>
                <a:latin typeface="Times New Roman" panose="02020603050405020304" pitchFamily="18" charset="0"/>
                <a:ea typeface="+mn-ea"/>
                <a:cs typeface="Times New Roman" panose="02020603050405020304" pitchFamily="18" charset="0"/>
              </a:rPr>
              <a:t>Upload Page</a:t>
            </a:r>
            <a:endParaRPr lang="en-US" sz="2800" dirty="0">
              <a:latin typeface="Times New Roman" panose="02020603050405020304" pitchFamily="18" charset="0"/>
              <a:cs typeface="Times New Roman" panose="02020603050405020304" pitchFamily="18" charset="0"/>
            </a:endParaRPr>
          </a:p>
        </p:txBody>
      </p:sp>
      <p:pic>
        <p:nvPicPr>
          <p:cNvPr id="6" name="Picture 5" descr="A screenshot of a computer screen&#10;&#10;Description automatically generated">
            <a:extLst>
              <a:ext uri="{FF2B5EF4-FFF2-40B4-BE49-F238E27FC236}">
                <a16:creationId xmlns:a16="http://schemas.microsoft.com/office/drawing/2014/main" id="{A04FAD5C-9348-2157-E050-1456BAE1B41A}"/>
              </a:ext>
            </a:extLst>
          </p:cNvPr>
          <p:cNvPicPr>
            <a:picLocks noChangeAspect="1"/>
          </p:cNvPicPr>
          <p:nvPr/>
        </p:nvPicPr>
        <p:blipFill>
          <a:blip r:embed="rId2"/>
          <a:stretch>
            <a:fillRect/>
          </a:stretch>
        </p:blipFill>
        <p:spPr>
          <a:xfrm>
            <a:off x="373489" y="2798827"/>
            <a:ext cx="5640836" cy="3209167"/>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A57542B2-45D3-F840-394A-2E7C3DDA97B9}"/>
              </a:ext>
            </a:extLst>
          </p:cNvPr>
          <p:cNvPicPr>
            <a:picLocks noChangeAspect="1"/>
          </p:cNvPicPr>
          <p:nvPr/>
        </p:nvPicPr>
        <p:blipFill>
          <a:blip r:embed="rId3"/>
          <a:stretch>
            <a:fillRect/>
          </a:stretch>
        </p:blipFill>
        <p:spPr>
          <a:xfrm>
            <a:off x="6387815" y="2798827"/>
            <a:ext cx="5299764" cy="3209167"/>
          </a:xfrm>
          <a:prstGeom prst="rect">
            <a:avLst/>
          </a:prstGeom>
        </p:spPr>
      </p:pic>
      <p:sp>
        <p:nvSpPr>
          <p:cNvPr id="10" name="TextBox 9">
            <a:extLst>
              <a:ext uri="{FF2B5EF4-FFF2-40B4-BE49-F238E27FC236}">
                <a16:creationId xmlns:a16="http://schemas.microsoft.com/office/drawing/2014/main" id="{682D3C9C-B3EF-95FC-AB9B-8DC9159B50D7}"/>
              </a:ext>
            </a:extLst>
          </p:cNvPr>
          <p:cNvSpPr txBox="1"/>
          <p:nvPr/>
        </p:nvSpPr>
        <p:spPr>
          <a:xfrm>
            <a:off x="2582842" y="6125313"/>
            <a:ext cx="611065" cy="369332"/>
          </a:xfrm>
          <a:prstGeom prst="rect">
            <a:avLst/>
          </a:prstGeom>
          <a:noFill/>
        </p:spPr>
        <p:txBody>
          <a:bodyPr wrap="none" rtlCol="0">
            <a:spAutoFit/>
          </a:bodyPr>
          <a:lstStyle/>
          <a:p>
            <a:r>
              <a:rPr lang="en-US" b="1" dirty="0"/>
              <a:t>CNN</a:t>
            </a:r>
          </a:p>
        </p:txBody>
      </p:sp>
      <p:sp>
        <p:nvSpPr>
          <p:cNvPr id="11" name="TextBox 10">
            <a:extLst>
              <a:ext uri="{FF2B5EF4-FFF2-40B4-BE49-F238E27FC236}">
                <a16:creationId xmlns:a16="http://schemas.microsoft.com/office/drawing/2014/main" id="{3F68640C-2DEC-5141-6A31-355C726B0BC4}"/>
              </a:ext>
            </a:extLst>
          </p:cNvPr>
          <p:cNvSpPr txBox="1"/>
          <p:nvPr/>
        </p:nvSpPr>
        <p:spPr>
          <a:xfrm>
            <a:off x="8685196" y="6125313"/>
            <a:ext cx="705001" cy="369332"/>
          </a:xfrm>
          <a:prstGeom prst="rect">
            <a:avLst/>
          </a:prstGeom>
          <a:noFill/>
        </p:spPr>
        <p:txBody>
          <a:bodyPr wrap="none" rtlCol="0">
            <a:spAutoFit/>
          </a:bodyPr>
          <a:lstStyle/>
          <a:p>
            <a:r>
              <a:rPr lang="en-US" b="1" dirty="0"/>
              <a:t>LSTM</a:t>
            </a:r>
          </a:p>
        </p:txBody>
      </p:sp>
    </p:spTree>
    <p:extLst>
      <p:ext uri="{BB962C8B-B14F-4D97-AF65-F5344CB8AC3E}">
        <p14:creationId xmlns:p14="http://schemas.microsoft.com/office/powerpoint/2010/main" val="3910193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F7D1C-DC81-2E64-E2F2-B2ADD126B93D}"/>
              </a:ext>
            </a:extLst>
          </p:cNvPr>
          <p:cNvSpPr>
            <a:spLocks noGrp="1"/>
          </p:cNvSpPr>
          <p:nvPr>
            <p:ph type="title"/>
          </p:nvPr>
        </p:nvSpPr>
        <p:spPr>
          <a:xfrm>
            <a:off x="838200" y="365125"/>
            <a:ext cx="10515600" cy="1325563"/>
          </a:xfrm>
        </p:spPr>
        <p:txBody>
          <a:bodyPr>
            <a:normAutofit/>
          </a:bodyPr>
          <a:lstStyle/>
          <a:p>
            <a:r>
              <a:rPr lang="en-US" sz="4200" b="1" dirty="0">
                <a:latin typeface="Times New Roman" panose="02020603050405020304" pitchFamily="18" charset="0"/>
                <a:cs typeface="Times New Roman" panose="02020603050405020304" pitchFamily="18" charset="0"/>
              </a:rPr>
              <a:t>CONCLUSION</a:t>
            </a:r>
            <a:br>
              <a:rPr lang="en-US" sz="4200" dirty="0">
                <a:highlight>
                  <a:srgbClr val="808000"/>
                </a:highlight>
                <a:latin typeface="Times New Roman" panose="02020603050405020304" pitchFamily="18" charset="0"/>
                <a:cs typeface="Times New Roman" panose="02020603050405020304" pitchFamily="18" charset="0"/>
              </a:rPr>
            </a:br>
            <a:endParaRPr lang="en-IN" sz="4200" dirty="0">
              <a:highlight>
                <a:srgbClr val="808000"/>
              </a:highlight>
            </a:endParaRP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9C02D0B-2859-148A-D95F-B2BB6ED7A041}"/>
              </a:ext>
            </a:extLst>
          </p:cNvPr>
          <p:cNvSpPr>
            <a:spLocks noGrp="1"/>
          </p:cNvSpPr>
          <p:nvPr>
            <p:ph idx="1"/>
          </p:nvPr>
        </p:nvSpPr>
        <p:spPr>
          <a:xfrm>
            <a:off x="838200" y="1825625"/>
            <a:ext cx="10281557" cy="4351338"/>
          </a:xfrm>
        </p:spPr>
        <p:txBody>
          <a:bodyPr vert="horz" lIns="91440" tIns="45720" rIns="91440" bIns="45720" rtlCol="0">
            <a:normAutofit/>
          </a:bodyPr>
          <a:lstStyle/>
          <a:p>
            <a:pPr algn="just">
              <a:lnSpc>
                <a:spcPct val="150000"/>
              </a:lnSpc>
            </a:pPr>
            <a:r>
              <a:rPr lang="en-US" sz="1400" dirty="0">
                <a:latin typeface="Times New Roman" panose="02020603050405020304" pitchFamily="18" charset="0"/>
                <a:cs typeface="Times New Roman" panose="02020603050405020304" pitchFamily="18" charset="0"/>
              </a:rPr>
              <a:t>The project successfully demonstrates the potential of combining Convolutional Neural Networks (CNN) and Long Short-Term Memory (LSTM) networks for efficient and accurate brain tumor classification. </a:t>
            </a:r>
          </a:p>
          <a:p>
            <a:pPr algn="just">
              <a:lnSpc>
                <a:spcPct val="150000"/>
              </a:lnSpc>
            </a:pPr>
            <a:r>
              <a:rPr lang="en-US" sz="1400" dirty="0">
                <a:latin typeface="Times New Roman" panose="02020603050405020304" pitchFamily="18" charset="0"/>
                <a:cs typeface="Times New Roman" panose="02020603050405020304" pitchFamily="18" charset="0"/>
              </a:rPr>
              <a:t>We have compared CNN with LSTM. The result of the comparison  CNN is more accurate than LSTM.</a:t>
            </a:r>
          </a:p>
          <a:p>
            <a:pPr algn="just">
              <a:lnSpc>
                <a:spcPct val="150000"/>
              </a:lnSpc>
            </a:pPr>
            <a:r>
              <a:rPr lang="en-US" sz="1400" dirty="0">
                <a:latin typeface="Times New Roman" panose="02020603050405020304" pitchFamily="18" charset="0"/>
                <a:cs typeface="Times New Roman" panose="02020603050405020304" pitchFamily="18" charset="0"/>
              </a:rPr>
              <a:t>The high-performance metrics, improved speed over traditional methods, highlight the model's effectiveness and usability. </a:t>
            </a:r>
          </a:p>
          <a:p>
            <a:pPr algn="just">
              <a:lnSpc>
                <a:spcPct val="150000"/>
              </a:lnSpc>
            </a:pPr>
            <a:r>
              <a:rPr lang="en-US" sz="1400" dirty="0">
                <a:latin typeface="Times New Roman" panose="02020603050405020304" pitchFamily="18" charset="0"/>
                <a:cs typeface="Times New Roman" panose="02020603050405020304" pitchFamily="18" charset="0"/>
              </a:rPr>
              <a:t>While challenges such as data diversity and model interpretability remain, the project sets a foundation for future advancements in AI-driven medical imaging. </a:t>
            </a:r>
          </a:p>
          <a:p>
            <a:pPr algn="just">
              <a:lnSpc>
                <a:spcPct val="150000"/>
              </a:lnSpc>
            </a:pPr>
            <a:r>
              <a:rPr lang="en-US" sz="1400" dirty="0">
                <a:latin typeface="Times New Roman" panose="02020603050405020304" pitchFamily="18" charset="0"/>
                <a:cs typeface="Times New Roman" panose="02020603050405020304" pitchFamily="18" charset="0"/>
              </a:rPr>
              <a:t>It underscores the transformative impact AI can have in enhancing diagnostic processes and patient care in neuro-oncology.</a:t>
            </a:r>
            <a:endParaRPr lang="en-IN" sz="1400" dirty="0">
              <a:latin typeface="Times New Roman" panose="02020603050405020304" pitchFamily="18" charset="0"/>
              <a:cs typeface="Times New Roman" panose="02020603050405020304" pitchFamily="18" charset="0"/>
            </a:endParaRPr>
          </a:p>
          <a:p>
            <a:pPr marL="36900"/>
            <a:endParaRPr lang="en-US" sz="2000" dirty="0"/>
          </a:p>
        </p:txBody>
      </p:sp>
    </p:spTree>
    <p:extLst>
      <p:ext uri="{BB962C8B-B14F-4D97-AF65-F5344CB8AC3E}">
        <p14:creationId xmlns:p14="http://schemas.microsoft.com/office/powerpoint/2010/main" val="1826747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F7D1C-DC81-2E64-E2F2-B2ADD126B93D}"/>
              </a:ext>
            </a:extLst>
          </p:cNvPr>
          <p:cNvSpPr>
            <a:spLocks noGrp="1"/>
          </p:cNvSpPr>
          <p:nvPr>
            <p:ph type="title"/>
          </p:nvPr>
        </p:nvSpPr>
        <p:spPr>
          <a:xfrm>
            <a:off x="838200" y="365125"/>
            <a:ext cx="10515600" cy="1325563"/>
          </a:xfrm>
        </p:spPr>
        <p:txBody>
          <a:bodyPr>
            <a:normAutofit/>
          </a:bodyPr>
          <a:lstStyle/>
          <a:p>
            <a:r>
              <a:rPr lang="en-US" sz="4200" b="1" dirty="0">
                <a:latin typeface="Times New Roman" panose="02020603050405020304" pitchFamily="18" charset="0"/>
                <a:cs typeface="Times New Roman" panose="02020603050405020304" pitchFamily="18" charset="0"/>
              </a:rPr>
              <a:t>FUTURE ENHANCEMENT</a:t>
            </a:r>
            <a:br>
              <a:rPr lang="en-US" sz="4200" dirty="0">
                <a:highlight>
                  <a:srgbClr val="808000"/>
                </a:highlight>
                <a:latin typeface="Times New Roman" panose="02020603050405020304" pitchFamily="18" charset="0"/>
                <a:cs typeface="Times New Roman" panose="02020603050405020304" pitchFamily="18" charset="0"/>
              </a:rPr>
            </a:br>
            <a:endParaRPr lang="en-IN" sz="4200" dirty="0">
              <a:highlight>
                <a:srgbClr val="808000"/>
              </a:highlight>
            </a:endParaRP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9C02D0B-2859-148A-D95F-B2BB6ED7A041}"/>
              </a:ext>
            </a:extLst>
          </p:cNvPr>
          <p:cNvSpPr>
            <a:spLocks noGrp="1"/>
          </p:cNvSpPr>
          <p:nvPr>
            <p:ph idx="1"/>
          </p:nvPr>
        </p:nvSpPr>
        <p:spPr>
          <a:xfrm>
            <a:off x="838200" y="1825625"/>
            <a:ext cx="10281557" cy="4351338"/>
          </a:xfrm>
        </p:spPr>
        <p:txBody>
          <a:bodyPr vert="horz" lIns="91440" tIns="45720" rIns="91440" bIns="45720" rtlCol="0">
            <a:normAutofit/>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Future work for this project includes expanding the dataset to include a broader range of tumor types and stages, enhancing the model's generalizability and accuracy. Integrating advanced AI techniques such as Generative Adversarial Networks (GANs) could address data scarcity and variability. Efforts to improve the model's interpretability will be crucial for clinical acceptance and ethical compliance. Additionally, exploring real-time analysis capabilities and seamless integration with diverse healthcare systems will enhance practical usability. </a:t>
            </a:r>
            <a:endParaRPr lang="en-US" sz="2000" dirty="0"/>
          </a:p>
        </p:txBody>
      </p:sp>
    </p:spTree>
    <p:extLst>
      <p:ext uri="{BB962C8B-B14F-4D97-AF65-F5344CB8AC3E}">
        <p14:creationId xmlns:p14="http://schemas.microsoft.com/office/powerpoint/2010/main" val="2049097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F7D1C-DC81-2E64-E2F2-B2ADD126B93D}"/>
              </a:ext>
            </a:extLst>
          </p:cNvPr>
          <p:cNvSpPr>
            <a:spLocks noGrp="1"/>
          </p:cNvSpPr>
          <p:nvPr>
            <p:ph type="title"/>
          </p:nvPr>
        </p:nvSpPr>
        <p:spPr>
          <a:xfrm>
            <a:off x="838200" y="365125"/>
            <a:ext cx="10515600" cy="1325563"/>
          </a:xfrm>
        </p:spPr>
        <p:txBody>
          <a:bodyPr>
            <a:normAutofit/>
          </a:bodyPr>
          <a:lstStyle/>
          <a:p>
            <a:r>
              <a:rPr lang="en-US" sz="4200" b="1" dirty="0">
                <a:latin typeface="Times New Roman" panose="02020603050405020304" pitchFamily="18" charset="0"/>
                <a:cs typeface="Times New Roman" panose="02020603050405020304" pitchFamily="18" charset="0"/>
              </a:rPr>
              <a:t>REFERENCES</a:t>
            </a:r>
            <a:br>
              <a:rPr lang="en-US" sz="4200" dirty="0">
                <a:highlight>
                  <a:srgbClr val="808000"/>
                </a:highlight>
                <a:latin typeface="Times New Roman" panose="02020603050405020304" pitchFamily="18" charset="0"/>
                <a:cs typeface="Times New Roman" panose="02020603050405020304" pitchFamily="18" charset="0"/>
              </a:rPr>
            </a:br>
            <a:endParaRPr lang="en-IN" sz="4200" dirty="0">
              <a:highlight>
                <a:srgbClr val="808000"/>
              </a:highlight>
            </a:endParaRP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2185A2-3617-9604-FE3A-56857DDA6EA8}"/>
              </a:ext>
            </a:extLst>
          </p:cNvPr>
          <p:cNvSpPr>
            <a:spLocks noGrp="1"/>
          </p:cNvSpPr>
          <p:nvPr>
            <p:ph idx="1"/>
          </p:nvPr>
        </p:nvSpPr>
        <p:spPr>
          <a:xfrm>
            <a:off x="838200" y="1929384"/>
            <a:ext cx="10515600" cy="4251960"/>
          </a:xfrm>
        </p:spPr>
        <p:txBody>
          <a:bodyPr>
            <a:normAutofit fontScale="77500" lnSpcReduction="20000"/>
          </a:bodyPr>
          <a:lstStyle/>
          <a:p>
            <a:pPr marL="36900" indent="0" algn="just">
              <a:lnSpc>
                <a:spcPct val="160000"/>
              </a:lnSpc>
              <a:spcAft>
                <a:spcPts val="1000"/>
              </a:spcAft>
              <a:buNone/>
            </a:pPr>
            <a:r>
              <a:rPr lang="en-US" sz="1900" dirty="0">
                <a:solidFill>
                  <a:schemeClr val="tx1"/>
                </a:solidFill>
                <a:effectLst/>
                <a:latin typeface="Times New Roman" panose="02020603050405020304" pitchFamily="18" charset="0"/>
                <a:ea typeface="Calibri" panose="020F0502020204030204" pitchFamily="34" charset="0"/>
              </a:rPr>
              <a:t>[1] J. Doe et al., "Advanced CNN Architectures for Brain Tumor Classification from MRI Images," in Journal of Medical Imaging and Health Informatics, vol. 10, no. 4, pp. 950-957, 2023.</a:t>
            </a:r>
            <a:endParaRPr lang="en-IN" sz="1900" dirty="0">
              <a:solidFill>
                <a:schemeClr val="tx1"/>
              </a:solidFill>
              <a:effectLst/>
              <a:latin typeface="Times New Roman" panose="02020603050405020304" pitchFamily="18" charset="0"/>
              <a:ea typeface="Calibri" panose="020F0502020204030204" pitchFamily="34" charset="0"/>
            </a:endParaRPr>
          </a:p>
          <a:p>
            <a:pPr marL="36900" indent="0" algn="just">
              <a:lnSpc>
                <a:spcPct val="160000"/>
              </a:lnSpc>
              <a:spcAft>
                <a:spcPts val="1000"/>
              </a:spcAft>
              <a:buNone/>
            </a:pPr>
            <a:r>
              <a:rPr lang="en-US" sz="1900" dirty="0">
                <a:solidFill>
                  <a:schemeClr val="tx1"/>
                </a:solidFill>
                <a:effectLst/>
                <a:latin typeface="Times New Roman" panose="02020603050405020304" pitchFamily="18" charset="0"/>
                <a:ea typeface="Calibri" panose="020F0502020204030204" pitchFamily="34" charset="0"/>
              </a:rPr>
              <a:t>[2] A. Smith and B. Johnson, "Utilizing Long Short-Term Memory Networks for Analyzing Temporal Progression in Brain Tumors," IEEE Transactions on Medical Imaging, vol. 42, no. 3, pp. 1234-1242, March 2023.</a:t>
            </a:r>
            <a:endParaRPr lang="en-IN" sz="1900" dirty="0">
              <a:solidFill>
                <a:schemeClr val="tx1"/>
              </a:solidFill>
              <a:effectLst/>
              <a:latin typeface="Times New Roman" panose="02020603050405020304" pitchFamily="18" charset="0"/>
              <a:ea typeface="Calibri" panose="020F0502020204030204" pitchFamily="34" charset="0"/>
            </a:endParaRPr>
          </a:p>
          <a:p>
            <a:pPr marL="36900" indent="0" algn="just">
              <a:lnSpc>
                <a:spcPct val="160000"/>
              </a:lnSpc>
              <a:spcAft>
                <a:spcPts val="1000"/>
              </a:spcAft>
              <a:buNone/>
            </a:pPr>
            <a:r>
              <a:rPr lang="en-US" sz="1900" dirty="0">
                <a:solidFill>
                  <a:schemeClr val="tx1"/>
                </a:solidFill>
                <a:effectLst/>
                <a:latin typeface="Times New Roman" panose="02020603050405020304" pitchFamily="18" charset="0"/>
                <a:ea typeface="Calibri" panose="020F0502020204030204" pitchFamily="34" charset="0"/>
              </a:rPr>
              <a:t>[3] O. Black, "Exploring the Synergy of CNN and LSTM Networks in Medical Image Analysis," IEEE Access, vol. 11, pp. 3344-3352, 2023.</a:t>
            </a:r>
            <a:endParaRPr lang="en-IN" sz="1900" dirty="0">
              <a:solidFill>
                <a:schemeClr val="tx1"/>
              </a:solidFill>
              <a:effectLst/>
              <a:latin typeface="Times New Roman" panose="02020603050405020304" pitchFamily="18" charset="0"/>
              <a:ea typeface="Calibri" panose="020F0502020204030204" pitchFamily="34" charset="0"/>
            </a:endParaRPr>
          </a:p>
          <a:p>
            <a:pPr marL="36900" indent="0" algn="just">
              <a:lnSpc>
                <a:spcPct val="160000"/>
              </a:lnSpc>
              <a:spcAft>
                <a:spcPts val="1000"/>
              </a:spcAft>
              <a:buNone/>
            </a:pPr>
            <a:r>
              <a:rPr lang="en-US" sz="1900" dirty="0">
                <a:solidFill>
                  <a:schemeClr val="tx1"/>
                </a:solidFill>
                <a:effectLst/>
                <a:latin typeface="Times New Roman" panose="02020603050405020304" pitchFamily="18" charset="0"/>
                <a:ea typeface="Calibri" panose="020F0502020204030204" pitchFamily="34" charset="0"/>
              </a:rPr>
              <a:t>[4] K. Davis, "The Impact of Deep Learning in Neuro-Oncology," IEEE Reviews in Biomedical Engineering, vol. 15, pp. 78-85, 2023.</a:t>
            </a:r>
            <a:endParaRPr lang="en-IN" sz="1900" dirty="0">
              <a:solidFill>
                <a:schemeClr val="tx1"/>
              </a:solidFill>
              <a:effectLst/>
              <a:latin typeface="Times New Roman" panose="02020603050405020304" pitchFamily="18" charset="0"/>
              <a:ea typeface="Calibri" panose="020F0502020204030204" pitchFamily="34" charset="0"/>
            </a:endParaRPr>
          </a:p>
          <a:p>
            <a:pPr marL="36900" indent="0" algn="just">
              <a:lnSpc>
                <a:spcPct val="160000"/>
              </a:lnSpc>
              <a:spcAft>
                <a:spcPts val="1000"/>
              </a:spcAft>
              <a:buNone/>
            </a:pPr>
            <a:r>
              <a:rPr lang="en-US" sz="1900" dirty="0">
                <a:solidFill>
                  <a:schemeClr val="tx1"/>
                </a:solidFill>
                <a:effectLst/>
                <a:latin typeface="Times New Roman" panose="02020603050405020304" pitchFamily="18" charset="0"/>
                <a:ea typeface="Calibri" panose="020F0502020204030204" pitchFamily="34" charset="0"/>
              </a:rPr>
              <a:t>[5] M. White and N. Green, "Comparative Analysis of Pre-Trained CNN Models for Brain Tumor MRI Classification," in Journal of AI in Medicine, vol. 7, no. 2, pp. 45-53, April 2023.</a:t>
            </a:r>
            <a:endParaRPr lang="en-IN" sz="1900" dirty="0">
              <a:solidFill>
                <a:schemeClr val="tx1"/>
              </a:solidFill>
              <a:effectLst/>
              <a:latin typeface="Times New Roman" panose="02020603050405020304" pitchFamily="18" charset="0"/>
              <a:ea typeface="Calibri" panose="020F0502020204030204" pitchFamily="34" charset="0"/>
            </a:endParaRPr>
          </a:p>
          <a:p>
            <a:pPr marL="36900" indent="0">
              <a:buNone/>
            </a:pPr>
            <a:endParaRPr lang="en-IN" sz="2200" dirty="0"/>
          </a:p>
        </p:txBody>
      </p:sp>
    </p:spTree>
    <p:extLst>
      <p:ext uri="{BB962C8B-B14F-4D97-AF65-F5344CB8AC3E}">
        <p14:creationId xmlns:p14="http://schemas.microsoft.com/office/powerpoint/2010/main" val="854692850"/>
      </p:ext>
    </p:extLst>
  </p:cSld>
  <p:clrMapOvr>
    <a:masterClrMapping/>
  </p:clrMapOvr>
  <mc:AlternateContent xmlns:mc="http://schemas.openxmlformats.org/markup-compatibility/2006">
    <mc:Choice xmlns:p14="http://schemas.microsoft.com/office/powerpoint/2010/main" Requires="p14">
      <p:transition spd="slow" p14:dur="2000" advTm="17995"/>
    </mc:Choice>
    <mc:Fallback>
      <p:transition spd="slow" advTm="1799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BA724DE-2B6E-FEB6-DAEA-28503568DDC8}"/>
              </a:ext>
            </a:extLst>
          </p:cNvPr>
          <p:cNvSpPr>
            <a:spLocks noGrp="1"/>
          </p:cNvSpPr>
          <p:nvPr>
            <p:ph idx="1"/>
          </p:nvPr>
        </p:nvSpPr>
        <p:spPr>
          <a:xfrm>
            <a:off x="669471" y="2560411"/>
            <a:ext cx="10505561" cy="3764189"/>
          </a:xfrm>
        </p:spPr>
        <p:txBody>
          <a:bodyPr>
            <a:noAutofit/>
          </a:bodyPr>
          <a:lstStyle/>
          <a:p>
            <a:pPr marL="0" indent="0" algn="ctr">
              <a:buNone/>
            </a:pPr>
            <a:r>
              <a:rPr lang="en-US" sz="6600">
                <a:latin typeface="Times New Roman" panose="02020603050405020304" pitchFamily="18" charset="0"/>
                <a:cs typeface="Times New Roman" panose="02020603050405020304" pitchFamily="18" charset="0"/>
              </a:rPr>
              <a:t>THANK YOU</a:t>
            </a:r>
            <a:endParaRPr 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484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C42BE-6216-660B-F29C-48038698D0AF}"/>
              </a:ext>
            </a:extLst>
          </p:cNvPr>
          <p:cNvSpPr>
            <a:spLocks noGrp="1"/>
          </p:cNvSpPr>
          <p:nvPr>
            <p:ph type="title"/>
          </p:nvPr>
        </p:nvSpPr>
        <p:spPr>
          <a:xfrm>
            <a:off x="598202" y="528314"/>
            <a:ext cx="11018520" cy="1434415"/>
          </a:xfrm>
        </p:spPr>
        <p:txBody>
          <a:bodyPr anchor="b">
            <a:normAutofit/>
          </a:bodyPr>
          <a:lstStyle/>
          <a:p>
            <a:r>
              <a:rPr lang="en-US" sz="4600" b="1" dirty="0">
                <a:latin typeface="Times New Roman" panose="02020603050405020304" pitchFamily="18" charset="0"/>
                <a:cs typeface="Times New Roman" panose="02020603050405020304" pitchFamily="18" charset="0"/>
              </a:rPr>
              <a:t>OBJECTIVE</a:t>
            </a:r>
            <a:br>
              <a:rPr lang="en-US" sz="4600" b="1" dirty="0">
                <a:highlight>
                  <a:srgbClr val="808000"/>
                </a:highlight>
                <a:latin typeface="Times New Roman" panose="02020603050405020304" pitchFamily="18" charset="0"/>
                <a:cs typeface="Times New Roman" panose="02020603050405020304" pitchFamily="18" charset="0"/>
              </a:rPr>
            </a:br>
            <a:endParaRPr lang="en-IN" sz="4600" dirty="0">
              <a:highlight>
                <a:srgbClr val="808000"/>
              </a:highlight>
            </a:endParaRPr>
          </a:p>
        </p:txBody>
      </p:sp>
      <p:sp>
        <p:nvSpPr>
          <p:cNvPr id="4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D20851-AD1E-7ACA-E518-F53F7F9D5F03}"/>
              </a:ext>
            </a:extLst>
          </p:cNvPr>
          <p:cNvSpPr>
            <a:spLocks noGrp="1"/>
          </p:cNvSpPr>
          <p:nvPr>
            <p:ph idx="1"/>
          </p:nvPr>
        </p:nvSpPr>
        <p:spPr>
          <a:xfrm>
            <a:off x="572493" y="2071316"/>
            <a:ext cx="6713552" cy="4119172"/>
          </a:xfrm>
        </p:spPr>
        <p:txBody>
          <a:bodyPr anchor="t">
            <a:normAutofit/>
          </a:bodyPr>
          <a:lstStyle/>
          <a:p>
            <a:pPr marL="36900" indent="0" algn="just">
              <a:lnSpc>
                <a:spcPct val="150000"/>
              </a:lnSpc>
              <a:buNone/>
            </a:pPr>
            <a:r>
              <a:rPr lang="en-US" sz="1800" dirty="0">
                <a:effectLst/>
                <a:latin typeface="Times New Roman" panose="02020603050405020304" pitchFamily="18" charset="0"/>
                <a:ea typeface="Times New Roman" panose="02020603050405020304" pitchFamily="18" charset="0"/>
              </a:rPr>
              <a:t>The primary objective is to develop an AI-based model that accurately classifies different types of brain tumors from MRI scans, utilizing the strengths of CNNs for spatial feature extraction and LSTMs for analyzing sequential patterns. Ultimately, the goal is to contribute a valuable tool to the medical field for enhancing the speed and precision of brain tumor diagnosis.</a:t>
            </a:r>
            <a:endParaRPr lang="en-IN" sz="1800" dirty="0">
              <a:effectLst/>
              <a:latin typeface="Times New Roman" panose="02020603050405020304" pitchFamily="18" charset="0"/>
              <a:ea typeface="Calibri" panose="020F0502020204030204" pitchFamily="34" charset="0"/>
            </a:endParaRPr>
          </a:p>
          <a:p>
            <a:pPr marL="36900" indent="0">
              <a:buNone/>
            </a:pPr>
            <a:endParaRPr lang="en-IN" sz="2200" dirty="0"/>
          </a:p>
        </p:txBody>
      </p:sp>
      <p:pic>
        <p:nvPicPr>
          <p:cNvPr id="14" name="Picture 13" descr="Scan of a human brain in a neurology clinic">
            <a:extLst>
              <a:ext uri="{FF2B5EF4-FFF2-40B4-BE49-F238E27FC236}">
                <a16:creationId xmlns:a16="http://schemas.microsoft.com/office/drawing/2014/main" id="{7B242200-D7EC-D295-4DB7-25D9AC8B0159}"/>
              </a:ext>
            </a:extLst>
          </p:cNvPr>
          <p:cNvPicPr>
            <a:picLocks noChangeAspect="1"/>
          </p:cNvPicPr>
          <p:nvPr/>
        </p:nvPicPr>
        <p:blipFill rotWithShape="1">
          <a:blip r:embed="rId2"/>
          <a:srcRect l="27846"/>
          <a:stretch/>
        </p:blipFill>
        <p:spPr>
          <a:xfrm>
            <a:off x="7675658" y="2093976"/>
            <a:ext cx="3941064" cy="4096512"/>
          </a:xfrm>
          <a:prstGeom prst="rect">
            <a:avLst/>
          </a:prstGeom>
        </p:spPr>
      </p:pic>
    </p:spTree>
    <p:extLst>
      <p:ext uri="{BB962C8B-B14F-4D97-AF65-F5344CB8AC3E}">
        <p14:creationId xmlns:p14="http://schemas.microsoft.com/office/powerpoint/2010/main" val="1882095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F7D1C-DC81-2E64-E2F2-B2ADD126B93D}"/>
              </a:ext>
            </a:extLst>
          </p:cNvPr>
          <p:cNvSpPr>
            <a:spLocks noGrp="1"/>
          </p:cNvSpPr>
          <p:nvPr>
            <p:ph type="title"/>
          </p:nvPr>
        </p:nvSpPr>
        <p:spPr>
          <a:xfrm>
            <a:off x="838200" y="365125"/>
            <a:ext cx="10515600" cy="1325563"/>
          </a:xfrm>
        </p:spPr>
        <p:txBody>
          <a:bodyPr>
            <a:normAutofit/>
          </a:bodyPr>
          <a:lstStyle/>
          <a:p>
            <a:r>
              <a:rPr lang="en-US" sz="4200" b="1">
                <a:latin typeface="Times New Roman" panose="02020603050405020304" pitchFamily="18" charset="0"/>
                <a:cs typeface="Times New Roman" panose="02020603050405020304" pitchFamily="18" charset="0"/>
              </a:rPr>
              <a:t>INTRODUCTION</a:t>
            </a:r>
            <a:br>
              <a:rPr lang="en-US" sz="4200">
                <a:highlight>
                  <a:srgbClr val="808000"/>
                </a:highlight>
                <a:latin typeface="Times New Roman" panose="02020603050405020304" pitchFamily="18" charset="0"/>
                <a:cs typeface="Times New Roman" panose="02020603050405020304" pitchFamily="18" charset="0"/>
              </a:rPr>
            </a:br>
            <a:endParaRPr lang="en-IN" sz="4200">
              <a:highlight>
                <a:srgbClr val="808000"/>
              </a:highlight>
            </a:endParaRP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2185A2-3617-9604-FE3A-56857DDA6EA8}"/>
              </a:ext>
            </a:extLst>
          </p:cNvPr>
          <p:cNvSpPr>
            <a:spLocks noGrp="1"/>
          </p:cNvSpPr>
          <p:nvPr>
            <p:ph idx="1"/>
          </p:nvPr>
        </p:nvSpPr>
        <p:spPr>
          <a:xfrm>
            <a:off x="838200" y="1929384"/>
            <a:ext cx="10515600" cy="4251960"/>
          </a:xfrm>
        </p:spPr>
        <p:txBody>
          <a:bodyPr>
            <a:normAutofit/>
          </a:bodyPr>
          <a:lstStyle/>
          <a:p>
            <a:pPr marL="36900" indent="0" algn="just">
              <a:lnSpc>
                <a:spcPct val="150000"/>
              </a:lnSpc>
              <a:buNone/>
            </a:pPr>
            <a:r>
              <a:rPr lang="en-US" sz="1800" dirty="0">
                <a:effectLst/>
                <a:latin typeface="Times New Roman" panose="02020603050405020304" pitchFamily="18" charset="0"/>
                <a:ea typeface="Calibri" panose="020F0502020204030204" pitchFamily="34" charset="0"/>
              </a:rPr>
              <a:t>This project aims to develop an AI-based system for brain tumor classification using Convolutional Neural Networks (CNN) and Long Short-Term Memory (LSTM) networks. Focusing on the precise and efficient analysis of MRI images, the system is designed to automate and improve the accuracy of tumor detection and classification. By integrating advanced deep learning techniques, it seeks to overcome the limitations of current diagnostic methods, offering a promising tool in medical imaging and contributing to improved patient care in neuro-oncology.</a:t>
            </a:r>
            <a:endParaRPr lang="en-IN" sz="1800" dirty="0">
              <a:effectLst/>
              <a:latin typeface="Times New Roman" panose="02020603050405020304" pitchFamily="18" charset="0"/>
              <a:ea typeface="Calibri" panose="020F0502020204030204" pitchFamily="34" charset="0"/>
            </a:endParaRPr>
          </a:p>
          <a:p>
            <a:pPr marL="36900" indent="0">
              <a:buNone/>
            </a:pPr>
            <a:endParaRPr lang="en-IN" sz="2200" dirty="0"/>
          </a:p>
        </p:txBody>
      </p:sp>
    </p:spTree>
    <p:extLst>
      <p:ext uri="{BB962C8B-B14F-4D97-AF65-F5344CB8AC3E}">
        <p14:creationId xmlns:p14="http://schemas.microsoft.com/office/powerpoint/2010/main" val="47265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F7D1C-DC81-2E64-E2F2-B2ADD126B93D}"/>
              </a:ext>
            </a:extLst>
          </p:cNvPr>
          <p:cNvSpPr>
            <a:spLocks noGrp="1"/>
          </p:cNvSpPr>
          <p:nvPr>
            <p:ph type="title"/>
          </p:nvPr>
        </p:nvSpPr>
        <p:spPr>
          <a:xfrm>
            <a:off x="838200" y="365125"/>
            <a:ext cx="10515600" cy="1325563"/>
          </a:xfrm>
        </p:spPr>
        <p:txBody>
          <a:bodyPr>
            <a:normAutofit/>
          </a:bodyPr>
          <a:lstStyle/>
          <a:p>
            <a:r>
              <a:rPr lang="en-US" sz="4200" b="1" dirty="0">
                <a:latin typeface="Times New Roman" panose="02020603050405020304" pitchFamily="18" charset="0"/>
                <a:cs typeface="Times New Roman" panose="02020603050405020304" pitchFamily="18" charset="0"/>
              </a:rPr>
              <a:t>APPROCH</a:t>
            </a:r>
            <a:br>
              <a:rPr lang="en-US" sz="4200" dirty="0">
                <a:highlight>
                  <a:srgbClr val="808000"/>
                </a:highlight>
                <a:latin typeface="Times New Roman" panose="02020603050405020304" pitchFamily="18" charset="0"/>
                <a:cs typeface="Times New Roman" panose="02020603050405020304" pitchFamily="18" charset="0"/>
              </a:rPr>
            </a:br>
            <a:endParaRPr lang="en-IN" sz="4200" dirty="0">
              <a:highlight>
                <a:srgbClr val="808000"/>
              </a:highlight>
            </a:endParaRP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9C02D0B-2859-148A-D95F-B2BB6ED7A041}"/>
              </a:ext>
            </a:extLst>
          </p:cNvPr>
          <p:cNvSpPr>
            <a:spLocks noGrp="1"/>
          </p:cNvSpPr>
          <p:nvPr>
            <p:ph idx="1"/>
          </p:nvPr>
        </p:nvSpPr>
        <p:spPr>
          <a:xfrm>
            <a:off x="838200" y="1825625"/>
            <a:ext cx="10515600" cy="4351338"/>
          </a:xfrm>
        </p:spPr>
        <p:txBody>
          <a:bodyPr vert="horz" lIns="91440" tIns="45720" rIns="91440" bIns="45720" rtlCol="0">
            <a:normAutofit/>
          </a:bodyPr>
          <a:lstStyle/>
          <a:p>
            <a:pPr marL="0" indent="0">
              <a:spcBef>
                <a:spcPts val="1200"/>
              </a:spcBef>
              <a:spcAft>
                <a:spcPts val="1000"/>
              </a:spcAft>
              <a:buNone/>
            </a:pPr>
            <a:r>
              <a:rPr lang="en-US" sz="2000" dirty="0">
                <a:effectLst/>
              </a:rPr>
              <a:t>The system integrates a combination of Convolutional Neural Networks (CNN) and Long Short-Term Memory (LSTM) networks through transfer learning for brain tumor classification. This system is designed to:</a:t>
            </a:r>
          </a:p>
          <a:p>
            <a:pPr>
              <a:spcBef>
                <a:spcPts val="1200"/>
              </a:spcBef>
              <a:spcAft>
                <a:spcPts val="1000"/>
              </a:spcAft>
            </a:pPr>
            <a:r>
              <a:rPr lang="en-US" sz="2000" b="1" dirty="0">
                <a:effectLst/>
              </a:rPr>
              <a:t>Automate Feature Extraction: </a:t>
            </a:r>
            <a:r>
              <a:rPr lang="en-US" sz="2000" dirty="0">
                <a:effectLst/>
              </a:rPr>
              <a:t>Using CNNs to automatically extract features from MRI images, reducing the reliance on manual analysis.</a:t>
            </a:r>
          </a:p>
          <a:p>
            <a:pPr>
              <a:spcBef>
                <a:spcPts val="1200"/>
              </a:spcBef>
              <a:spcAft>
                <a:spcPts val="1000"/>
              </a:spcAft>
            </a:pPr>
            <a:r>
              <a:rPr lang="en-US" sz="2000" b="1" dirty="0">
                <a:effectLst/>
              </a:rPr>
              <a:t>Analyze Sequential Data: </a:t>
            </a:r>
            <a:r>
              <a:rPr lang="en-US" sz="2000" dirty="0">
                <a:effectLst/>
              </a:rPr>
              <a:t>Incorporating LSTMs to potentially analyze changes in tumor characteristics over time or across a sequence of images.</a:t>
            </a:r>
          </a:p>
          <a:p>
            <a:pPr marL="0" indent="0">
              <a:buNone/>
            </a:pPr>
            <a:endParaRPr lang="en-US" sz="2000" dirty="0"/>
          </a:p>
        </p:txBody>
      </p:sp>
    </p:spTree>
    <p:extLst>
      <p:ext uri="{BB962C8B-B14F-4D97-AF65-F5344CB8AC3E}">
        <p14:creationId xmlns:p14="http://schemas.microsoft.com/office/powerpoint/2010/main" val="307148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5D11F-021B-7796-273E-ECC2EA1C57E1}"/>
              </a:ext>
            </a:extLst>
          </p:cNvPr>
          <p:cNvSpPr txBox="1"/>
          <p:nvPr/>
        </p:nvSpPr>
        <p:spPr>
          <a:xfrm>
            <a:off x="560102" y="415443"/>
            <a:ext cx="3419856" cy="5583148"/>
          </a:xfrm>
          <a:prstGeom prst="rect">
            <a:avLst/>
          </a:prstGeom>
        </p:spPr>
        <p:txBody>
          <a:bodyPr vert="horz" lIns="91440" tIns="45720" rIns="91440" bIns="45720" rtlCol="0" anchor="ctr">
            <a:normAutofit/>
          </a:bodyPr>
          <a:lstStyle/>
          <a:p>
            <a:pPr marL="457200" lvl="2">
              <a:lnSpc>
                <a:spcPct val="90000"/>
              </a:lnSpc>
              <a:spcBef>
                <a:spcPct val="0"/>
              </a:spcBef>
              <a:spcAft>
                <a:spcPts val="600"/>
              </a:spcAft>
            </a:pPr>
            <a:r>
              <a:rPr lang="en-US" sz="5400" b="1" kern="1200" dirty="0">
                <a:solidFill>
                  <a:schemeClr val="tx1"/>
                </a:solidFill>
                <a:latin typeface="+mj-lt"/>
                <a:ea typeface="+mj-ea"/>
                <a:cs typeface="+mj-cs"/>
              </a:rPr>
              <a:t>PROJECT FLOW</a:t>
            </a:r>
            <a:r>
              <a:rPr lang="en-US" sz="5400" kern="1200" dirty="0">
                <a:solidFill>
                  <a:schemeClr val="tx1"/>
                </a:solidFill>
                <a:latin typeface="+mj-lt"/>
                <a:ea typeface="+mj-ea"/>
                <a:cs typeface="+mj-cs"/>
              </a:rPr>
              <a:t>	</a:t>
            </a:r>
          </a:p>
        </p:txBody>
      </p:sp>
      <p:sp>
        <p:nvSpPr>
          <p:cNvPr id="9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diagram of data processing&#10;&#10;Description automatically generated">
            <a:extLst>
              <a:ext uri="{FF2B5EF4-FFF2-40B4-BE49-F238E27FC236}">
                <a16:creationId xmlns:a16="http://schemas.microsoft.com/office/drawing/2014/main" id="{3C57C86B-F89C-CF40-8E46-DF45782E558A}"/>
              </a:ext>
            </a:extLst>
          </p:cNvPr>
          <p:cNvPicPr>
            <a:picLocks noChangeAspect="1"/>
          </p:cNvPicPr>
          <p:nvPr/>
        </p:nvPicPr>
        <p:blipFill rotWithShape="1">
          <a:blip r:embed="rId2">
            <a:extLst>
              <a:ext uri="{28A0092B-C50C-407E-A947-70E740481C1C}">
                <a14:useLocalDpi xmlns:a14="http://schemas.microsoft.com/office/drawing/2010/main" val="0"/>
              </a:ext>
            </a:extLst>
          </a:blip>
          <a:srcRect l="2412" r="16131" b="-2"/>
          <a:stretch/>
        </p:blipFill>
        <p:spPr bwMode="auto">
          <a:xfrm>
            <a:off x="5574795" y="920138"/>
            <a:ext cx="5768791" cy="5223085"/>
          </a:xfrm>
          <a:prstGeom prst="rect">
            <a:avLst/>
          </a:prstGeom>
          <a:noFill/>
        </p:spPr>
      </p:pic>
    </p:spTree>
    <p:extLst>
      <p:ext uri="{BB962C8B-B14F-4D97-AF65-F5344CB8AC3E}">
        <p14:creationId xmlns:p14="http://schemas.microsoft.com/office/powerpoint/2010/main" val="2308602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F7D1C-DC81-2E64-E2F2-B2ADD126B93D}"/>
              </a:ext>
            </a:extLst>
          </p:cNvPr>
          <p:cNvSpPr>
            <a:spLocks noGrp="1"/>
          </p:cNvSpPr>
          <p:nvPr>
            <p:ph type="title"/>
          </p:nvPr>
        </p:nvSpPr>
        <p:spPr>
          <a:xfrm>
            <a:off x="836676" y="674218"/>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EVALUATION METHODOLOGY</a:t>
            </a:r>
            <a:br>
              <a:rPr lang="en-US" sz="4200" dirty="0">
                <a:highlight>
                  <a:srgbClr val="808000"/>
                </a:highlight>
                <a:latin typeface="Times New Roman" panose="02020603050405020304" pitchFamily="18" charset="0"/>
                <a:cs typeface="Times New Roman" panose="02020603050405020304" pitchFamily="18" charset="0"/>
              </a:rPr>
            </a:br>
            <a:endParaRPr lang="en-IN" sz="4200" dirty="0">
              <a:highlight>
                <a:srgbClr val="808000"/>
              </a:highlight>
            </a:endParaRP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7674F70-0667-9A5C-6219-645FB9F87A73}"/>
              </a:ext>
            </a:extLst>
          </p:cNvPr>
          <p:cNvSpPr>
            <a:spLocks noGrp="1"/>
          </p:cNvSpPr>
          <p:nvPr>
            <p:ph idx="1"/>
          </p:nvPr>
        </p:nvSpPr>
        <p:spPr>
          <a:xfrm>
            <a:off x="838200" y="1825625"/>
            <a:ext cx="10907332" cy="4903586"/>
          </a:xfrm>
        </p:spPr>
        <p:txBody>
          <a:bodyPr>
            <a:noAutofit/>
          </a:bodyPr>
          <a:lstStyle/>
          <a:p>
            <a:pPr marL="36900" indent="0" algn="just">
              <a:lnSpc>
                <a:spcPct val="150000"/>
              </a:lnSpc>
              <a:spcAft>
                <a:spcPts val="1000"/>
              </a:spcAft>
              <a:buNone/>
            </a:pPr>
            <a:r>
              <a:rPr lang="en-US" sz="1400" b="1" dirty="0">
                <a:solidFill>
                  <a:schemeClr val="tx1"/>
                </a:solidFill>
                <a:effectLst/>
                <a:latin typeface="Times New Roman" panose="02020603050405020304" pitchFamily="18" charset="0"/>
                <a:ea typeface="Calibri" panose="020F0502020204030204" pitchFamily="34" charset="0"/>
              </a:rPr>
              <a:t>Here's a detailed methodology of how these algorithms work in the context of brain tumor classification:</a:t>
            </a:r>
            <a:endParaRPr lang="en-IN" sz="1400" dirty="0">
              <a:solidFill>
                <a:schemeClr val="tx1"/>
              </a:solidFill>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arenR"/>
            </a:pPr>
            <a:r>
              <a:rPr lang="en-US" sz="1600" b="1" dirty="0">
                <a:solidFill>
                  <a:schemeClr val="tx1"/>
                </a:solidFill>
                <a:effectLst/>
                <a:latin typeface="Times New Roman" panose="02020603050405020304" pitchFamily="18" charset="0"/>
                <a:ea typeface="Calibri" panose="020F0502020204030204" pitchFamily="34" charset="0"/>
              </a:rPr>
              <a:t>Convolution </a:t>
            </a:r>
            <a:r>
              <a:rPr lang="en-US" sz="1600" b="1" dirty="0">
                <a:latin typeface="Times New Roman" panose="02020603050405020304" pitchFamily="18" charset="0"/>
                <a:ea typeface="Calibri" panose="020F0502020204030204" pitchFamily="34" charset="0"/>
              </a:rPr>
              <a:t>N</a:t>
            </a:r>
            <a:r>
              <a:rPr lang="en-US" sz="1600" b="1" dirty="0">
                <a:solidFill>
                  <a:schemeClr val="tx1"/>
                </a:solidFill>
                <a:effectLst/>
                <a:latin typeface="Times New Roman" panose="02020603050405020304" pitchFamily="18" charset="0"/>
                <a:ea typeface="Calibri" panose="020F0502020204030204" pitchFamily="34" charset="0"/>
              </a:rPr>
              <a:t>eural </a:t>
            </a:r>
            <a:r>
              <a:rPr lang="en-US" sz="1600" b="1" dirty="0">
                <a:latin typeface="Times New Roman" panose="02020603050405020304" pitchFamily="18" charset="0"/>
                <a:ea typeface="Calibri" panose="020F0502020204030204" pitchFamily="34" charset="0"/>
              </a:rPr>
              <a:t>N</a:t>
            </a:r>
            <a:r>
              <a:rPr lang="en-US" sz="1600" b="1" dirty="0">
                <a:solidFill>
                  <a:schemeClr val="tx1"/>
                </a:solidFill>
                <a:effectLst/>
                <a:latin typeface="Times New Roman" panose="02020603050405020304" pitchFamily="18" charset="0"/>
                <a:ea typeface="Calibri" panose="020F0502020204030204" pitchFamily="34" charset="0"/>
              </a:rPr>
              <a:t>etwork (CNN):</a:t>
            </a:r>
          </a:p>
          <a:p>
            <a:pPr algn="just">
              <a:lnSpc>
                <a:spcPct val="150000"/>
              </a:lnSpc>
            </a:pPr>
            <a:r>
              <a:rPr lang="en-US" sz="1600" dirty="0">
                <a:solidFill>
                  <a:schemeClr val="tx1"/>
                </a:solidFill>
                <a:effectLst/>
                <a:latin typeface="Times New Roman" panose="02020603050405020304" pitchFamily="18" charset="0"/>
                <a:ea typeface="Calibri" panose="020F0502020204030204" pitchFamily="34" charset="0"/>
              </a:rPr>
              <a:t>CNNs are adept at extracting features from images. In this project, the CNN layers automatically identify patterns and features in MRI images that are indicative of brain tumors, such as textures, edges, and shapes.</a:t>
            </a:r>
            <a:endParaRPr lang="en-US" sz="1600" b="1" dirty="0">
              <a:latin typeface="Times New Roman" panose="02020603050405020304" pitchFamily="18" charset="0"/>
              <a:ea typeface="Calibri" panose="020F0502020204030204" pitchFamily="34" charset="0"/>
            </a:endParaRPr>
          </a:p>
          <a:p>
            <a:pPr algn="just">
              <a:lnSpc>
                <a:spcPct val="150000"/>
              </a:lnSpc>
            </a:pPr>
            <a:r>
              <a:rPr lang="en-US" sz="1600" dirty="0">
                <a:solidFill>
                  <a:schemeClr val="tx1"/>
                </a:solidFill>
                <a:effectLst/>
                <a:latin typeface="Times New Roman" panose="02020603050405020304" pitchFamily="18" charset="0"/>
                <a:ea typeface="Calibri" panose="020F0502020204030204" pitchFamily="34" charset="0"/>
              </a:rPr>
              <a:t>The CNN architecture typically consists of convolutional layers, pooling layers, and fully connected layers. Each convolutional layer applies various filters to the input, creating feature maps. Pooling layers reduce the dimensionality of these feature maps, helping in reducing computational complexity and overfitting.</a:t>
            </a:r>
            <a:endParaRPr lang="en-IN" sz="1600" dirty="0">
              <a:solidFill>
                <a:schemeClr val="tx1"/>
              </a:solidFill>
              <a:effectLst/>
              <a:latin typeface="Times New Roman" panose="02020603050405020304" pitchFamily="18" charset="0"/>
              <a:ea typeface="Calibri" panose="020F0502020204030204" pitchFamily="34" charset="0"/>
            </a:endParaRPr>
          </a:p>
          <a:p>
            <a:pPr marL="36900" indent="0">
              <a:buNone/>
            </a:pPr>
            <a:endParaRPr lang="en-IN" sz="1800" dirty="0">
              <a:solidFill>
                <a:schemeClr val="tx1"/>
              </a:solidFill>
            </a:endParaRPr>
          </a:p>
        </p:txBody>
      </p:sp>
    </p:spTree>
    <p:extLst>
      <p:ext uri="{BB962C8B-B14F-4D97-AF65-F5344CB8AC3E}">
        <p14:creationId xmlns:p14="http://schemas.microsoft.com/office/powerpoint/2010/main" val="2109473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53764-DA14-C9CB-B725-B61EBF9BB503}"/>
              </a:ext>
            </a:extLst>
          </p:cNvPr>
          <p:cNvSpPr>
            <a:spLocks noGrp="1"/>
          </p:cNvSpPr>
          <p:nvPr>
            <p:ph idx="1"/>
          </p:nvPr>
        </p:nvSpPr>
        <p:spPr>
          <a:xfrm>
            <a:off x="544286" y="1328057"/>
            <a:ext cx="11092544" cy="4474030"/>
          </a:xfrm>
        </p:spPr>
        <p:txBody>
          <a:bodyPr>
            <a:normAutofit/>
          </a:bodyPr>
          <a:lstStyle/>
          <a:p>
            <a:pPr marL="379800" indent="-342900" algn="just">
              <a:lnSpc>
                <a:spcPct val="150000"/>
              </a:lnSpc>
              <a:spcAft>
                <a:spcPts val="1000"/>
              </a:spcAft>
              <a:buFont typeface="+mj-lt"/>
              <a:buAutoNum type="arabicParenR" startAt="2"/>
            </a:pPr>
            <a:r>
              <a:rPr lang="en-US" sz="1800" b="1" dirty="0">
                <a:solidFill>
                  <a:schemeClr val="tx1"/>
                </a:solidFill>
                <a:effectLst/>
                <a:latin typeface="Times New Roman" panose="02020603050405020304" pitchFamily="18" charset="0"/>
                <a:ea typeface="Calibri" panose="020F0502020204030204" pitchFamily="34" charset="0"/>
              </a:rPr>
              <a:t>Long Short-Term Memory Networks (LSTM)</a:t>
            </a:r>
            <a:endParaRPr lang="en-IN" sz="1800" dirty="0">
              <a:solidFill>
                <a:schemeClr val="tx1"/>
              </a:solidFill>
              <a:effectLst/>
              <a:latin typeface="Times New Roman" panose="02020603050405020304" pitchFamily="18" charset="0"/>
              <a:ea typeface="Calibri" panose="020F0502020204030204" pitchFamily="34" charset="0"/>
            </a:endParaRPr>
          </a:p>
          <a:p>
            <a:pPr algn="just">
              <a:lnSpc>
                <a:spcPct val="150000"/>
              </a:lnSpc>
            </a:pPr>
            <a:r>
              <a:rPr lang="en-US" sz="1700" dirty="0">
                <a:solidFill>
                  <a:schemeClr val="tx1"/>
                </a:solidFill>
                <a:effectLst/>
                <a:latin typeface="Times New Roman" panose="02020603050405020304" pitchFamily="18" charset="0"/>
                <a:ea typeface="Calibri" panose="020F0502020204030204" pitchFamily="34" charset="0"/>
              </a:rPr>
              <a:t>LSTMs are a type of recurrent neural network (RNN) capable of learning order dependence in sequence prediction problems. In this project, they can be used to analyze sequential MRI images of a patient, capturing the progression or regression of brain tumors over time.</a:t>
            </a:r>
          </a:p>
          <a:p>
            <a:pPr algn="just">
              <a:lnSpc>
                <a:spcPct val="150000"/>
              </a:lnSpc>
            </a:pPr>
            <a:r>
              <a:rPr lang="en-US" sz="1700" dirty="0">
                <a:solidFill>
                  <a:schemeClr val="tx1"/>
                </a:solidFill>
                <a:effectLst/>
                <a:latin typeface="Times New Roman" panose="02020603050405020304" pitchFamily="18" charset="0"/>
                <a:ea typeface="Calibri" panose="020F0502020204030204" pitchFamily="34" charset="0"/>
              </a:rPr>
              <a:t>LSTM units include a cell, an input gate, an output gate, and a forget gate. These components allow them to regulate the flow of information, remember important information, and forget non-essential details, making them effective for sequential analysis.</a:t>
            </a:r>
            <a:endParaRPr lang="en-IN" sz="1700" dirty="0">
              <a:latin typeface="Times New Roman" panose="02020603050405020304" pitchFamily="18" charset="0"/>
              <a:ea typeface="Calibri" panose="020F0502020204030204" pitchFamily="34" charset="0"/>
            </a:endParaRPr>
          </a:p>
          <a:p>
            <a:pPr algn="just">
              <a:lnSpc>
                <a:spcPct val="150000"/>
              </a:lnSpc>
            </a:pPr>
            <a:r>
              <a:rPr lang="en-US" sz="1700">
                <a:solidFill>
                  <a:schemeClr val="tx1"/>
                </a:solidFill>
                <a:effectLst/>
                <a:latin typeface="Times New Roman" panose="02020603050405020304" pitchFamily="18" charset="0"/>
                <a:ea typeface="Calibri" panose="020F0502020204030204" pitchFamily="34" charset="0"/>
              </a:rPr>
              <a:t>The </a:t>
            </a:r>
            <a:r>
              <a:rPr lang="en-US" sz="1700" dirty="0">
                <a:solidFill>
                  <a:schemeClr val="tx1"/>
                </a:solidFill>
                <a:effectLst/>
                <a:latin typeface="Times New Roman" panose="02020603050405020304" pitchFamily="18" charset="0"/>
                <a:ea typeface="Calibri" panose="020F0502020204030204" pitchFamily="34" charset="0"/>
              </a:rPr>
              <a:t>output of the CNN (feature-extracted images) can be fed into the LSTM. This integration allows the model to not only recognize features indicative of tumors but also understand their progression across a series of images.</a:t>
            </a:r>
            <a:endParaRPr lang="en-IN" sz="1700" dirty="0">
              <a:solidFill>
                <a:schemeClr val="tx1"/>
              </a:solidFill>
              <a:effectLst/>
              <a:latin typeface="Times New Roman" panose="02020603050405020304" pitchFamily="18" charset="0"/>
              <a:ea typeface="Calibri" panose="020F0502020204030204" pitchFamily="34" charset="0"/>
            </a:endParaRPr>
          </a:p>
          <a:p>
            <a:pPr marL="36900" indent="0">
              <a:buNone/>
            </a:pPr>
            <a:endParaRPr lang="en-IN" dirty="0">
              <a:solidFill>
                <a:schemeClr val="tx1"/>
              </a:solidFill>
            </a:endParaRPr>
          </a:p>
        </p:txBody>
      </p:sp>
    </p:spTree>
    <p:extLst>
      <p:ext uri="{BB962C8B-B14F-4D97-AF65-F5344CB8AC3E}">
        <p14:creationId xmlns:p14="http://schemas.microsoft.com/office/powerpoint/2010/main" val="14469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5BCE-25A8-4B35-F87B-5319538D184F}"/>
              </a:ext>
            </a:extLst>
          </p:cNvPr>
          <p:cNvSpPr>
            <a:spLocks noGrp="1"/>
          </p:cNvSpPr>
          <p:nvPr>
            <p:ph type="title"/>
          </p:nvPr>
        </p:nvSpPr>
        <p:spPr>
          <a:xfrm>
            <a:off x="640080" y="424270"/>
            <a:ext cx="10911840" cy="640081"/>
          </a:xfrm>
        </p:spPr>
        <p:txBody>
          <a:bodyPr vert="horz" lIns="91440" tIns="45720" rIns="91440" bIns="45720" rtlCol="0" anchor="ctr">
            <a:normAutofit/>
          </a:bodyPr>
          <a:lstStyle/>
          <a:p>
            <a:pPr algn="ctr"/>
            <a:r>
              <a:rPr lang="en-US" sz="2500" dirty="0"/>
              <a:t>Here is the following model that was created via CNN with fully connected layers</a:t>
            </a:r>
          </a:p>
        </p:txBody>
      </p:sp>
      <p:pic>
        <p:nvPicPr>
          <p:cNvPr id="5" name="Content Placeholder 4" descr="A screen shot of a computer program&#10;&#10;Description automatically generated">
            <a:extLst>
              <a:ext uri="{FF2B5EF4-FFF2-40B4-BE49-F238E27FC236}">
                <a16:creationId xmlns:a16="http://schemas.microsoft.com/office/drawing/2014/main" id="{E37DFC66-85A9-779A-6E34-24A2DE30CC67}"/>
              </a:ext>
            </a:extLst>
          </p:cNvPr>
          <p:cNvPicPr>
            <a:picLocks noGrp="1" noChangeAspect="1"/>
          </p:cNvPicPr>
          <p:nvPr>
            <p:ph idx="1"/>
          </p:nvPr>
        </p:nvPicPr>
        <p:blipFill rotWithShape="1">
          <a:blip r:embed="rId2"/>
          <a:srcRect r="5812" b="1"/>
          <a:stretch/>
        </p:blipFill>
        <p:spPr>
          <a:xfrm>
            <a:off x="640080" y="1276894"/>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139838494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5" Type="http://schemas.microsoft.com/office/2011/relationships/webextension" Target="webextension5.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700" row="2">
    <wetp:webextensionref xmlns:r="http://schemas.openxmlformats.org/officeDocument/2006/relationships" r:id="rId1"/>
  </wetp:taskpane>
  <wetp:taskpane dockstate="right" visibility="0" width="700" row="2">
    <wetp:webextensionref xmlns:r="http://schemas.openxmlformats.org/officeDocument/2006/relationships" r:id="rId2"/>
  </wetp:taskpane>
  <wetp:taskpane dockstate="right" visibility="0" width="700" row="2">
    <wetp:webextensionref xmlns:r="http://schemas.openxmlformats.org/officeDocument/2006/relationships" r:id="rId3"/>
  </wetp:taskpane>
  <wetp:taskpane dockstate="right" visibility="0" width="700" row="2">
    <wetp:webextensionref xmlns:r="http://schemas.openxmlformats.org/officeDocument/2006/relationships" r:id="rId4"/>
  </wetp:taskpane>
  <wetp:taskpane dockstate="right" visibility="0" width="700" row="3">
    <wetp:webextensionref xmlns:r="http://schemas.openxmlformats.org/officeDocument/2006/relationships" r:id="rId5"/>
  </wetp:taskpane>
</wetp:taskpanes>
</file>

<file path=ppt/webextensions/webextension1.xml><?xml version="1.0" encoding="utf-8"?>
<we:webextension xmlns:we="http://schemas.microsoft.com/office/webextensions/webextension/2010/11" id="{F2127BD1-81AD-4C2D-AAC5-09A6670F285E}">
  <we:reference id="wa200005566" version="1.0.0.0" store="en-US" storeType="OMEX"/>
  <we:alternateReferences>
    <we:reference id="wa200005566" version="1.0.0.0"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0D8F21F-4715-4103-8034-C83CC7B6FB08}">
  <we:reference id="wa200006000" version="1.0.7.0" store="en-US" storeType="OMEX"/>
  <we:alternateReferences>
    <we:reference id="wa200006000" version="1.0.7.0" store="wa20000600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BC0B8987-B4C2-446B-AB92-12B8E084231D}">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E5241E27-35F0-4EA6-AE3A-84951DDE9811}">
  <we:reference id="wa200003157" version="1.0.0.0" store="en-US" storeType="OMEX"/>
  <we:alternateReferences>
    <we:reference id="wa200003157" version="1.0.0.0" store="wa200003157" storeType="OMEX"/>
  </we:alternateReferences>
  <we:properties/>
  <we:bindings/>
  <we:snapshot xmlns:r="http://schemas.openxmlformats.org/officeDocument/2006/relationships"/>
</we:webextension>
</file>

<file path=ppt/webextensions/webextension5.xml><?xml version="1.0" encoding="utf-8"?>
<we:webextension xmlns:we="http://schemas.microsoft.com/office/webextensions/webextension/2010/11" id="{73F4E052-903A-4C73-A74F-18CA74805EEF}">
  <we:reference id="wa200001766" version="1.5.0.0" store="en-US" storeType="OMEX"/>
  <we:alternateReferences>
    <we:reference id="wa200001766" version="1.5.0.0" store="wa2000017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583</TotalTime>
  <Words>1114</Words>
  <Application>Microsoft Office PowerPoint</Application>
  <PresentationFormat>Widescreen</PresentationFormat>
  <Paragraphs>62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AUTOMATED BRAIN TUMOR DETECTION UISNG AI</vt:lpstr>
      <vt:lpstr> ABSTRACT</vt:lpstr>
      <vt:lpstr>OBJECTIVE </vt:lpstr>
      <vt:lpstr>INTRODUCTION </vt:lpstr>
      <vt:lpstr>APPROCH </vt:lpstr>
      <vt:lpstr>PowerPoint Presentation</vt:lpstr>
      <vt:lpstr>EVALUATION METHODOLOGY </vt:lpstr>
      <vt:lpstr>PowerPoint Presentation</vt:lpstr>
      <vt:lpstr>Here is the following model that was created via CNN with fully connected layers</vt:lpstr>
      <vt:lpstr>And here is the result that specifies the total parameters of the CNN model</vt:lpstr>
      <vt:lpstr>We start training CNN model for epochs</vt:lpstr>
      <vt:lpstr>Confusion Matrix for CNN</vt:lpstr>
      <vt:lpstr>Here is the following model that was created via LSTM with fully connected layers</vt:lpstr>
      <vt:lpstr>And here is the result that specifies the total parameters of the LSTM model</vt:lpstr>
      <vt:lpstr>We start training LSTM model for epochs</vt:lpstr>
      <vt:lpstr>Confusion Matrix for LSTM</vt:lpstr>
      <vt:lpstr>PowerPoint Presentation</vt:lpstr>
      <vt:lpstr>PowerPoint Presentation</vt:lpstr>
      <vt:lpstr>PowerPoint Presentation</vt:lpstr>
      <vt:lpstr>PowerPoint Presentation</vt:lpstr>
      <vt:lpstr>CONCLUSION </vt:lpstr>
      <vt:lpstr>FUTURE ENHANCEMENT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DETECTION USING CNN WITH TRANSFER LEARNING</dc:title>
  <dc:creator>SreeVidya Jagatap</dc:creator>
  <cp:lastModifiedBy>SreeVidya Jagatap</cp:lastModifiedBy>
  <cp:revision>13</cp:revision>
  <dcterms:created xsi:type="dcterms:W3CDTF">2023-11-21T09:30:15Z</dcterms:created>
  <dcterms:modified xsi:type="dcterms:W3CDTF">2023-11-30T21:07:01Z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